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45" r:id="rId1"/>
  </p:sldMasterIdLst>
  <p:notesMasterIdLst>
    <p:notesMasterId r:id="rId17"/>
  </p:notesMasterIdLst>
  <p:sldIdLst>
    <p:sldId id="422" r:id="rId2"/>
    <p:sldId id="451" r:id="rId3"/>
    <p:sldId id="413" r:id="rId4"/>
    <p:sldId id="452" r:id="rId5"/>
    <p:sldId id="389" r:id="rId6"/>
    <p:sldId id="429" r:id="rId7"/>
    <p:sldId id="419" r:id="rId8"/>
    <p:sldId id="392" r:id="rId9"/>
    <p:sldId id="397" r:id="rId10"/>
    <p:sldId id="399" r:id="rId11"/>
    <p:sldId id="450" r:id="rId12"/>
    <p:sldId id="396" r:id="rId13"/>
    <p:sldId id="398" r:id="rId14"/>
    <p:sldId id="447" r:id="rId15"/>
    <p:sldId id="430" r:id="rId16"/>
  </p:sldIdLst>
  <p:sldSz cx="12192000" cy="6858000"/>
  <p:notesSz cx="7099300" cy="10234613"/>
  <p:custShowLst>
    <p:custShow name="Custom Show 1"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00"/>
    <a:srgbClr val="10CF9B"/>
    <a:srgbClr val="2212EE"/>
    <a:srgbClr val="E98F1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87296" autoAdjust="0"/>
  </p:normalViewPr>
  <p:slideViewPr>
    <p:cSldViewPr>
      <p:cViewPr varScale="1">
        <p:scale>
          <a:sx n="72" d="100"/>
          <a:sy n="72" d="100"/>
        </p:scale>
        <p:origin x="582"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2.xml.rels><?xml version="1.0" encoding="UTF-8" standalone="yes"?>
<Relationships xmlns="http://schemas.openxmlformats.org/package/2006/relationships"><Relationship Id="rId1" Type="http://schemas.openxmlformats.org/officeDocument/2006/relationships/image" Target="../media/image32.jpeg"/></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89EF6-8D6B-4991-AD41-41BE85852391}" type="doc">
      <dgm:prSet loTypeId="urn:microsoft.com/office/officeart/2009/layout/CircleArrowProcess" loCatId="process" qsTypeId="urn:microsoft.com/office/officeart/2005/8/quickstyle/simple1" qsCatId="simple" csTypeId="urn:microsoft.com/office/officeart/2005/8/colors/accent1_2" csCatId="accent1" phldr="1"/>
      <dgm:spPr/>
    </dgm:pt>
    <dgm:pt modelId="{881DAE7E-B40E-4A52-A775-C92252932D86}">
      <dgm:prSet phldrT="[Text]"/>
      <dgm:spPr/>
      <dgm:t>
        <a:bodyPr/>
        <a:lstStyle/>
        <a:p>
          <a:r>
            <a:rPr lang="en-US" altLang="en-US" b="1" u="sng" dirty="0" err="1">
              <a:solidFill>
                <a:srgbClr val="FF0000"/>
              </a:solidFill>
              <a:latin typeface="Andalus" panose="02020603050405020304" pitchFamily="18" charset="-78"/>
              <a:sym typeface="Andalus" panose="02020603050405020304" pitchFamily="18" charset="-78"/>
            </a:rPr>
            <a:t>VER</a:t>
          </a:r>
          <a:r>
            <a:rPr lang="en-US" altLang="en-US" b="1" u="sng" dirty="0" err="1">
              <a:solidFill>
                <a:srgbClr val="000000"/>
              </a:solidFill>
              <a:latin typeface="Andalus" panose="02020603050405020304" pitchFamily="18" charset="-78"/>
              <a:sym typeface="Andalus" panose="02020603050405020304" pitchFamily="18" charset="-78"/>
            </a:rPr>
            <a:t>na</a:t>
          </a:r>
          <a:endParaRPr lang="en-IN" dirty="0"/>
        </a:p>
      </dgm:t>
    </dgm:pt>
    <dgm:pt modelId="{A1D7452A-F7A6-4157-AF61-50B65C68B07B}" type="parTrans" cxnId="{BDD618BC-B2CF-4C91-B554-4DD01B41A068}">
      <dgm:prSet/>
      <dgm:spPr/>
      <dgm:t>
        <a:bodyPr/>
        <a:lstStyle/>
        <a:p>
          <a:endParaRPr lang="en-IN"/>
        </a:p>
      </dgm:t>
    </dgm:pt>
    <dgm:pt modelId="{5855D8F0-0529-4EBF-A63F-01483E455D9C}" type="sibTrans" cxnId="{BDD618BC-B2CF-4C91-B554-4DD01B41A068}">
      <dgm:prSet/>
      <dgm:spPr/>
      <dgm:t>
        <a:bodyPr/>
        <a:lstStyle/>
        <a:p>
          <a:endParaRPr lang="en-IN"/>
        </a:p>
      </dgm:t>
    </dgm:pt>
    <dgm:pt modelId="{CC658DB3-B4D3-4F83-B22F-1CE85EA860DA}">
      <dgm:prSet phldrT="[Text]"/>
      <dgm:spPr/>
      <dgm:t>
        <a:bodyPr/>
        <a:lstStyle/>
        <a:p>
          <a:r>
            <a:rPr lang="en-US" altLang="en-US" b="1" u="sng" dirty="0">
              <a:solidFill>
                <a:srgbClr val="FF0000"/>
              </a:solidFill>
              <a:latin typeface="Andalus" panose="02020603050405020304" pitchFamily="18" charset="-78"/>
              <a:sym typeface="Andalus" panose="02020603050405020304" pitchFamily="18" charset="-78"/>
            </a:rPr>
            <a:t>GO</a:t>
          </a:r>
          <a:r>
            <a:rPr lang="en-US" altLang="en-US" b="1" u="sng" dirty="0">
              <a:solidFill>
                <a:srgbClr val="000000"/>
              </a:solidFill>
              <a:latin typeface="Andalus" panose="02020603050405020304" pitchFamily="18" charset="-78"/>
              <a:sym typeface="Andalus" panose="02020603050405020304" pitchFamily="18" charset="-78"/>
            </a:rPr>
            <a:t>a</a:t>
          </a:r>
          <a:endParaRPr lang="en-IN" dirty="0"/>
        </a:p>
      </dgm:t>
    </dgm:pt>
    <dgm:pt modelId="{269F9A66-71C3-4CDC-97A5-5E9938E4E20B}" type="parTrans" cxnId="{D9C53CF0-1C24-4827-B47C-90ACEDFC4650}">
      <dgm:prSet/>
      <dgm:spPr/>
      <dgm:t>
        <a:bodyPr/>
        <a:lstStyle/>
        <a:p>
          <a:endParaRPr lang="en-IN"/>
        </a:p>
      </dgm:t>
    </dgm:pt>
    <dgm:pt modelId="{C31904A9-2A39-455C-AB10-E7C5F203AEF3}" type="sibTrans" cxnId="{D9C53CF0-1C24-4827-B47C-90ACEDFC4650}">
      <dgm:prSet/>
      <dgm:spPr/>
      <dgm:t>
        <a:bodyPr/>
        <a:lstStyle/>
        <a:p>
          <a:endParaRPr lang="en-IN"/>
        </a:p>
      </dgm:t>
    </dgm:pt>
    <dgm:pt modelId="{B64548C3-D517-4593-B505-82A36EAEF9FF}">
      <dgm:prSet phldrT="[Text]" custT="1"/>
      <dgm:spPr>
        <a:blipFill rotWithShape="0">
          <a:blip xmlns:r="http://schemas.openxmlformats.org/officeDocument/2006/relationships" r:embed="rId1"/>
          <a:stretch>
            <a:fillRect/>
          </a:stretch>
        </a:blipFill>
      </dgm:spPr>
      <dgm:t>
        <a:bodyPr/>
        <a:lstStyle/>
        <a:p>
          <a:endParaRPr lang="en-IN" sz="2800" dirty="0">
            <a:solidFill>
              <a:srgbClr val="FF0000"/>
            </a:solidFill>
            <a:latin typeface="Times New Roman" panose="02020603050405020304" pitchFamily="18" charset="0"/>
            <a:cs typeface="Times New Roman" panose="02020603050405020304" pitchFamily="18" charset="0"/>
          </a:endParaRPr>
        </a:p>
      </dgm:t>
    </dgm:pt>
    <dgm:pt modelId="{A755A60C-65C6-4B01-BB6B-88EADD697F26}" type="parTrans" cxnId="{2C9EB33F-D939-4643-A37B-44926FB55AE2}">
      <dgm:prSet/>
      <dgm:spPr/>
      <dgm:t>
        <a:bodyPr/>
        <a:lstStyle/>
        <a:p>
          <a:endParaRPr lang="en-IN"/>
        </a:p>
      </dgm:t>
    </dgm:pt>
    <dgm:pt modelId="{78CFB02B-8189-455E-9558-CBE959FBD6FC}" type="sibTrans" cxnId="{2C9EB33F-D939-4643-A37B-44926FB55AE2}">
      <dgm:prSet/>
      <dgm:spPr/>
      <dgm:t>
        <a:bodyPr/>
        <a:lstStyle/>
        <a:p>
          <a:endParaRPr lang="en-IN"/>
        </a:p>
      </dgm:t>
    </dgm:pt>
    <dgm:pt modelId="{B1B5D663-9E87-4B22-A548-E084538234FE}" type="pres">
      <dgm:prSet presAssocID="{37189EF6-8D6B-4991-AD41-41BE85852391}" presName="Name0" presStyleCnt="0">
        <dgm:presLayoutVars>
          <dgm:chMax val="7"/>
          <dgm:chPref val="7"/>
          <dgm:dir/>
          <dgm:animLvl val="lvl"/>
        </dgm:presLayoutVars>
      </dgm:prSet>
      <dgm:spPr/>
    </dgm:pt>
    <dgm:pt modelId="{69E66913-D44A-4C94-95BD-7AAB9691244F}" type="pres">
      <dgm:prSet presAssocID="{881DAE7E-B40E-4A52-A775-C92252932D86}" presName="Accent1" presStyleCnt="0"/>
      <dgm:spPr/>
    </dgm:pt>
    <dgm:pt modelId="{F7C75BEC-4316-441A-9E5F-6F3C61CBDF14}" type="pres">
      <dgm:prSet presAssocID="{881DAE7E-B40E-4A52-A775-C92252932D86}" presName="Accent" presStyleLbl="node1" presStyleIdx="0" presStyleCnt="3"/>
      <dgm:spPr/>
    </dgm:pt>
    <dgm:pt modelId="{4C71562B-0F17-4DF4-92C8-D3C20BCF851C}" type="pres">
      <dgm:prSet presAssocID="{881DAE7E-B40E-4A52-A775-C92252932D86}" presName="Parent1" presStyleLbl="revTx" presStyleIdx="0" presStyleCnt="3">
        <dgm:presLayoutVars>
          <dgm:chMax val="1"/>
          <dgm:chPref val="1"/>
          <dgm:bulletEnabled val="1"/>
        </dgm:presLayoutVars>
      </dgm:prSet>
      <dgm:spPr/>
    </dgm:pt>
    <dgm:pt modelId="{01D55C49-BD09-4D60-9A82-E1FCC7A71208}" type="pres">
      <dgm:prSet presAssocID="{CC658DB3-B4D3-4F83-B22F-1CE85EA860DA}" presName="Accent2" presStyleCnt="0"/>
      <dgm:spPr/>
    </dgm:pt>
    <dgm:pt modelId="{1338021E-1498-4F39-BD5C-A7A648CE6AC1}" type="pres">
      <dgm:prSet presAssocID="{CC658DB3-B4D3-4F83-B22F-1CE85EA860DA}" presName="Accent" presStyleLbl="node1" presStyleIdx="1" presStyleCnt="3"/>
      <dgm:spPr/>
    </dgm:pt>
    <dgm:pt modelId="{D18000D0-55F4-404B-95D5-CBEF29DF21B4}" type="pres">
      <dgm:prSet presAssocID="{CC658DB3-B4D3-4F83-B22F-1CE85EA860DA}" presName="Parent2" presStyleLbl="revTx" presStyleIdx="1" presStyleCnt="3">
        <dgm:presLayoutVars>
          <dgm:chMax val="1"/>
          <dgm:chPref val="1"/>
          <dgm:bulletEnabled val="1"/>
        </dgm:presLayoutVars>
      </dgm:prSet>
      <dgm:spPr/>
    </dgm:pt>
    <dgm:pt modelId="{FDA2AE24-107A-4EC4-9252-DDBC7CA14DC5}" type="pres">
      <dgm:prSet presAssocID="{B64548C3-D517-4593-B505-82A36EAEF9FF}" presName="Accent3" presStyleCnt="0"/>
      <dgm:spPr/>
    </dgm:pt>
    <dgm:pt modelId="{70855300-9A3C-435F-A02E-0C8E0D1DD262}" type="pres">
      <dgm:prSet presAssocID="{B64548C3-D517-4593-B505-82A36EAEF9FF}" presName="Accent" presStyleLbl="node1" presStyleIdx="2" presStyleCnt="3"/>
      <dgm:spPr/>
    </dgm:pt>
    <dgm:pt modelId="{DCC7B4AE-33A2-4DFB-A240-49D6004CC06E}" type="pres">
      <dgm:prSet presAssocID="{B64548C3-D517-4593-B505-82A36EAEF9FF}" presName="Parent3" presStyleLbl="revTx" presStyleIdx="2" presStyleCnt="3" custScaleX="90029" custScaleY="143597" custLinFactNeighborX="881" custLinFactNeighborY="-3580">
        <dgm:presLayoutVars>
          <dgm:chMax val="1"/>
          <dgm:chPref val="1"/>
          <dgm:bulletEnabled val="1"/>
        </dgm:presLayoutVars>
      </dgm:prSet>
      <dgm:spPr/>
    </dgm:pt>
  </dgm:ptLst>
  <dgm:cxnLst>
    <dgm:cxn modelId="{42784B29-2363-455B-931D-D4EC4FA509FC}" type="presOf" srcId="{B64548C3-D517-4593-B505-82A36EAEF9FF}" destId="{DCC7B4AE-33A2-4DFB-A240-49D6004CC06E}" srcOrd="0" destOrd="0" presId="urn:microsoft.com/office/officeart/2009/layout/CircleArrowProcess"/>
    <dgm:cxn modelId="{2C9EB33F-D939-4643-A37B-44926FB55AE2}" srcId="{37189EF6-8D6B-4991-AD41-41BE85852391}" destId="{B64548C3-D517-4593-B505-82A36EAEF9FF}" srcOrd="2" destOrd="0" parTransId="{A755A60C-65C6-4B01-BB6B-88EADD697F26}" sibTransId="{78CFB02B-8189-455E-9558-CBE959FBD6FC}"/>
    <dgm:cxn modelId="{AA06F15E-FE60-45D6-9F2E-2C59BB8AA1FC}" type="presOf" srcId="{881DAE7E-B40E-4A52-A775-C92252932D86}" destId="{4C71562B-0F17-4DF4-92C8-D3C20BCF851C}" srcOrd="0" destOrd="0" presId="urn:microsoft.com/office/officeart/2009/layout/CircleArrowProcess"/>
    <dgm:cxn modelId="{BDD618BC-B2CF-4C91-B554-4DD01B41A068}" srcId="{37189EF6-8D6B-4991-AD41-41BE85852391}" destId="{881DAE7E-B40E-4A52-A775-C92252932D86}" srcOrd="0" destOrd="0" parTransId="{A1D7452A-F7A6-4157-AF61-50B65C68B07B}" sibTransId="{5855D8F0-0529-4EBF-A63F-01483E455D9C}"/>
    <dgm:cxn modelId="{18ADBDBF-28F3-457B-87AA-45AEFE7E2133}" type="presOf" srcId="{37189EF6-8D6B-4991-AD41-41BE85852391}" destId="{B1B5D663-9E87-4B22-A548-E084538234FE}" srcOrd="0" destOrd="0" presId="urn:microsoft.com/office/officeart/2009/layout/CircleArrowProcess"/>
    <dgm:cxn modelId="{D9C53CF0-1C24-4827-B47C-90ACEDFC4650}" srcId="{37189EF6-8D6B-4991-AD41-41BE85852391}" destId="{CC658DB3-B4D3-4F83-B22F-1CE85EA860DA}" srcOrd="1" destOrd="0" parTransId="{269F9A66-71C3-4CDC-97A5-5E9938E4E20B}" sibTransId="{C31904A9-2A39-455C-AB10-E7C5F203AEF3}"/>
    <dgm:cxn modelId="{167109F2-51D6-444A-B984-9633732E066C}" type="presOf" srcId="{CC658DB3-B4D3-4F83-B22F-1CE85EA860DA}" destId="{D18000D0-55F4-404B-95D5-CBEF29DF21B4}" srcOrd="0" destOrd="0" presId="urn:microsoft.com/office/officeart/2009/layout/CircleArrowProcess"/>
    <dgm:cxn modelId="{4E28D1C2-2E1B-4605-A6EB-CA7B2AE24F8B}" type="presParOf" srcId="{B1B5D663-9E87-4B22-A548-E084538234FE}" destId="{69E66913-D44A-4C94-95BD-7AAB9691244F}" srcOrd="0" destOrd="0" presId="urn:microsoft.com/office/officeart/2009/layout/CircleArrowProcess"/>
    <dgm:cxn modelId="{36206AEC-6032-49DC-B0A9-970333E4FF01}" type="presParOf" srcId="{69E66913-D44A-4C94-95BD-7AAB9691244F}" destId="{F7C75BEC-4316-441A-9E5F-6F3C61CBDF14}" srcOrd="0" destOrd="0" presId="urn:microsoft.com/office/officeart/2009/layout/CircleArrowProcess"/>
    <dgm:cxn modelId="{D70C4125-228F-42E9-9727-AB0A90A175F7}" type="presParOf" srcId="{B1B5D663-9E87-4B22-A548-E084538234FE}" destId="{4C71562B-0F17-4DF4-92C8-D3C20BCF851C}" srcOrd="1" destOrd="0" presId="urn:microsoft.com/office/officeart/2009/layout/CircleArrowProcess"/>
    <dgm:cxn modelId="{AB87FDEE-B97D-4C65-8FAE-C3185AE499F0}" type="presParOf" srcId="{B1B5D663-9E87-4B22-A548-E084538234FE}" destId="{01D55C49-BD09-4D60-9A82-E1FCC7A71208}" srcOrd="2" destOrd="0" presId="urn:microsoft.com/office/officeart/2009/layout/CircleArrowProcess"/>
    <dgm:cxn modelId="{89F22236-2EFB-4D4F-8BAC-44F0F8E61692}" type="presParOf" srcId="{01D55C49-BD09-4D60-9A82-E1FCC7A71208}" destId="{1338021E-1498-4F39-BD5C-A7A648CE6AC1}" srcOrd="0" destOrd="0" presId="urn:microsoft.com/office/officeart/2009/layout/CircleArrowProcess"/>
    <dgm:cxn modelId="{CD9CF543-4042-404C-AB15-CD873637C51A}" type="presParOf" srcId="{B1B5D663-9E87-4B22-A548-E084538234FE}" destId="{D18000D0-55F4-404B-95D5-CBEF29DF21B4}" srcOrd="3" destOrd="0" presId="urn:microsoft.com/office/officeart/2009/layout/CircleArrowProcess"/>
    <dgm:cxn modelId="{3C9251F5-90CC-4B61-9AAD-EBBEB15A1CD5}" type="presParOf" srcId="{B1B5D663-9E87-4B22-A548-E084538234FE}" destId="{FDA2AE24-107A-4EC4-9252-DDBC7CA14DC5}" srcOrd="4" destOrd="0" presId="urn:microsoft.com/office/officeart/2009/layout/CircleArrowProcess"/>
    <dgm:cxn modelId="{DB19E3E0-2A34-4D2A-8E38-51F77CC634A7}" type="presParOf" srcId="{FDA2AE24-107A-4EC4-9252-DDBC7CA14DC5}" destId="{70855300-9A3C-435F-A02E-0C8E0D1DD262}" srcOrd="0" destOrd="0" presId="urn:microsoft.com/office/officeart/2009/layout/CircleArrowProcess"/>
    <dgm:cxn modelId="{D97599DF-1654-4F10-A6B2-8135E553E0E1}" type="presParOf" srcId="{B1B5D663-9E87-4B22-A548-E084538234FE}" destId="{DCC7B4AE-33A2-4DFB-A240-49D6004CC06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623D38-E3F2-4161-AF1F-4D7564E154AF}"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068F0074-7665-4EFF-965C-B9294FB5DA7E}">
      <dgm:prSet custT="1"/>
      <dgm:spPr/>
      <dgm:t>
        <a:bodyPr/>
        <a:lstStyle/>
        <a:p>
          <a:pPr rtl="0"/>
          <a:r>
            <a:rPr lang="en-US" sz="2400" b="1" spc="300" dirty="0">
              <a:latin typeface="+mj-lt"/>
            </a:rPr>
            <a:t>ANALYTICAL DEVELOPMENT</a:t>
          </a:r>
          <a:endParaRPr lang="en-US" sz="2400" b="0" spc="300" dirty="0">
            <a:latin typeface="+mj-lt"/>
          </a:endParaRPr>
        </a:p>
      </dgm:t>
    </dgm:pt>
    <dgm:pt modelId="{E9505ADE-C8ED-4566-B78C-2BB8FCDAC6CC}" type="sibTrans" cxnId="{3C7A4B4C-60B0-4CBD-984D-10F3EC5FC4C2}">
      <dgm:prSet/>
      <dgm:spPr/>
      <dgm:t>
        <a:bodyPr/>
        <a:lstStyle/>
        <a:p>
          <a:endParaRPr lang="en-US"/>
        </a:p>
      </dgm:t>
    </dgm:pt>
    <dgm:pt modelId="{F312DE86-6D54-406E-81C2-B884E3C3DB91}" type="parTrans" cxnId="{3C7A4B4C-60B0-4CBD-984D-10F3EC5FC4C2}">
      <dgm:prSet/>
      <dgm:spPr/>
      <dgm:t>
        <a:bodyPr/>
        <a:lstStyle/>
        <a:p>
          <a:endParaRPr lang="en-US"/>
        </a:p>
      </dgm:t>
    </dgm:pt>
    <dgm:pt modelId="{623451A2-D872-4084-BC52-31D5671D7F7F}" type="pres">
      <dgm:prSet presAssocID="{01623D38-E3F2-4161-AF1F-4D7564E154AF}" presName="Name0" presStyleCnt="0">
        <dgm:presLayoutVars>
          <dgm:chMax val="7"/>
          <dgm:dir/>
          <dgm:animLvl val="lvl"/>
          <dgm:resizeHandles val="exact"/>
        </dgm:presLayoutVars>
      </dgm:prSet>
      <dgm:spPr/>
    </dgm:pt>
    <dgm:pt modelId="{0BB1F055-70F3-40E3-9C55-8AC31716A493}" type="pres">
      <dgm:prSet presAssocID="{068F0074-7665-4EFF-965C-B9294FB5DA7E}" presName="circle1" presStyleLbl="node1" presStyleIdx="0" presStyleCnt="1"/>
      <dgm:spPr>
        <a:solidFill>
          <a:schemeClr val="bg2">
            <a:lumMod val="50000"/>
          </a:schemeClr>
        </a:solidFill>
      </dgm:spPr>
    </dgm:pt>
    <dgm:pt modelId="{203DD161-29E4-49D9-A3C7-DAA98C33064C}" type="pres">
      <dgm:prSet presAssocID="{068F0074-7665-4EFF-965C-B9294FB5DA7E}" presName="space" presStyleCnt="0"/>
      <dgm:spPr/>
    </dgm:pt>
    <dgm:pt modelId="{0C7D6DF9-0C7E-4329-9DFC-7CC1314384DF}" type="pres">
      <dgm:prSet presAssocID="{068F0074-7665-4EFF-965C-B9294FB5DA7E}" presName="rect1" presStyleLbl="alignAcc1" presStyleIdx="0" presStyleCnt="1"/>
      <dgm:spPr/>
    </dgm:pt>
    <dgm:pt modelId="{DDF7C098-D46C-4A9F-8636-35FF173DDF96}" type="pres">
      <dgm:prSet presAssocID="{068F0074-7665-4EFF-965C-B9294FB5DA7E}" presName="rect1ParTxNoCh" presStyleLbl="alignAcc1" presStyleIdx="0" presStyleCnt="1">
        <dgm:presLayoutVars>
          <dgm:chMax val="1"/>
          <dgm:bulletEnabled val="1"/>
        </dgm:presLayoutVars>
      </dgm:prSet>
      <dgm:spPr/>
    </dgm:pt>
  </dgm:ptLst>
  <dgm:cxnLst>
    <dgm:cxn modelId="{484B193C-223F-4446-AEA6-FC9A7079F903}" type="presOf" srcId="{068F0074-7665-4EFF-965C-B9294FB5DA7E}" destId="{DDF7C098-D46C-4A9F-8636-35FF173DDF96}" srcOrd="1" destOrd="0" presId="urn:microsoft.com/office/officeart/2005/8/layout/target3"/>
    <dgm:cxn modelId="{F3378443-06B6-469F-B9A7-6AC1B7988A4B}" type="presOf" srcId="{01623D38-E3F2-4161-AF1F-4D7564E154AF}" destId="{623451A2-D872-4084-BC52-31D5671D7F7F}" srcOrd="0" destOrd="0" presId="urn:microsoft.com/office/officeart/2005/8/layout/target3"/>
    <dgm:cxn modelId="{3C7A4B4C-60B0-4CBD-984D-10F3EC5FC4C2}" srcId="{01623D38-E3F2-4161-AF1F-4D7564E154AF}" destId="{068F0074-7665-4EFF-965C-B9294FB5DA7E}" srcOrd="0" destOrd="0" parTransId="{F312DE86-6D54-406E-81C2-B884E3C3DB91}" sibTransId="{E9505ADE-C8ED-4566-B78C-2BB8FCDAC6CC}"/>
    <dgm:cxn modelId="{ACCBBCF0-0887-4F1E-9CE6-9F9C81E790E0}" type="presOf" srcId="{068F0074-7665-4EFF-965C-B9294FB5DA7E}" destId="{0C7D6DF9-0C7E-4329-9DFC-7CC1314384DF}" srcOrd="0" destOrd="0" presId="urn:microsoft.com/office/officeart/2005/8/layout/target3"/>
    <dgm:cxn modelId="{04B4D95C-1039-451F-A322-044F7CD019E6}" type="presParOf" srcId="{623451A2-D872-4084-BC52-31D5671D7F7F}" destId="{0BB1F055-70F3-40E3-9C55-8AC31716A493}" srcOrd="0" destOrd="0" presId="urn:microsoft.com/office/officeart/2005/8/layout/target3"/>
    <dgm:cxn modelId="{028A6DB4-F52C-40C4-AA8E-FE505DA52906}" type="presParOf" srcId="{623451A2-D872-4084-BC52-31D5671D7F7F}" destId="{203DD161-29E4-49D9-A3C7-DAA98C33064C}" srcOrd="1" destOrd="0" presId="urn:microsoft.com/office/officeart/2005/8/layout/target3"/>
    <dgm:cxn modelId="{4323BCBB-0035-4E77-AC96-999434A96C78}" type="presParOf" srcId="{623451A2-D872-4084-BC52-31D5671D7F7F}" destId="{0C7D6DF9-0C7E-4329-9DFC-7CC1314384DF}" srcOrd="2" destOrd="0" presId="urn:microsoft.com/office/officeart/2005/8/layout/target3"/>
    <dgm:cxn modelId="{7EBC5098-B154-4A69-8943-4C4FF03D5C66}" type="presParOf" srcId="{623451A2-D872-4084-BC52-31D5671D7F7F}" destId="{DDF7C098-D46C-4A9F-8636-35FF173DDF96}"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A80E91-5AF0-4D3B-8641-0AB3BF7F2085}"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14B67A96-F034-447B-8C4A-AF67D619D01D}">
      <dgm:prSet phldrT="[Text]" custT="1"/>
      <dgm:spPr>
        <a:solidFill>
          <a:srgbClr val="002060"/>
        </a:solidFill>
        <a:ln>
          <a:noFill/>
        </a:ln>
      </dgm:spPr>
      <dgm:t>
        <a:bodyPr/>
        <a:lstStyle/>
        <a:p>
          <a:r>
            <a:rPr lang="en-US" sz="1600" b="1" dirty="0">
              <a:latin typeface="+mj-lt"/>
              <a:ea typeface="Verdana" panose="020B0604030504040204" pitchFamily="34" charset="0"/>
              <a:cs typeface="Verdana" panose="020B0604030504040204" pitchFamily="34" charset="0"/>
            </a:rPr>
            <a:t>ANALYTICAL DEVELOPMENT</a:t>
          </a:r>
        </a:p>
      </dgm:t>
    </dgm:pt>
    <dgm:pt modelId="{714911C8-0DC7-4FF2-9475-4C3C243028F6}" type="parTrans" cxnId="{2E261772-8A8C-4B28-ACD4-A27593161878}">
      <dgm:prSet/>
      <dgm:spPr/>
      <dgm:t>
        <a:bodyPr/>
        <a:lstStyle/>
        <a:p>
          <a:endParaRPr lang="en-US" sz="1600">
            <a:latin typeface="+mj-lt"/>
          </a:endParaRPr>
        </a:p>
      </dgm:t>
    </dgm:pt>
    <dgm:pt modelId="{A675636B-637F-4917-A677-5AD4A622B57C}" type="sibTrans" cxnId="{2E261772-8A8C-4B28-ACD4-A27593161878}">
      <dgm:prSet/>
      <dgm:spPr/>
      <dgm:t>
        <a:bodyPr/>
        <a:lstStyle/>
        <a:p>
          <a:endParaRPr lang="en-US" sz="1600">
            <a:latin typeface="+mj-lt"/>
          </a:endParaRPr>
        </a:p>
      </dgm:t>
    </dgm:pt>
    <dgm:pt modelId="{1C239DD0-A0E8-4F66-A6DE-68E6D3CD7E73}">
      <dgm:prSet phldrT="[Text]" custT="1"/>
      <dgm:spPr/>
      <dgm:t>
        <a:bodyPr/>
        <a:lstStyle/>
        <a:p>
          <a:r>
            <a:rPr lang="en-US" sz="1600" b="1">
              <a:latin typeface="+mj-lt"/>
              <a:ea typeface="Verdana" panose="020B0604030504040204" pitchFamily="34" charset="0"/>
              <a:cs typeface="Verdana" panose="020B0604030504040204" pitchFamily="34" charset="0"/>
            </a:rPr>
            <a:t>Method Development</a:t>
          </a:r>
          <a:endParaRPr lang="en-US" sz="1600" b="1" dirty="0">
            <a:latin typeface="+mj-lt"/>
            <a:ea typeface="Verdana" panose="020B0604030504040204" pitchFamily="34" charset="0"/>
            <a:cs typeface="Verdana" panose="020B0604030504040204" pitchFamily="34" charset="0"/>
          </a:endParaRPr>
        </a:p>
      </dgm:t>
    </dgm:pt>
    <dgm:pt modelId="{9F744199-59D5-4530-BE43-3B53E031CABA}" type="parTrans" cxnId="{3239F0BD-22F0-4EC4-9299-2278581EB919}">
      <dgm:prSet custT="1"/>
      <dgm:spPr/>
      <dgm:t>
        <a:bodyPr/>
        <a:lstStyle/>
        <a:p>
          <a:endParaRPr lang="en-US" sz="1600" b="0">
            <a:latin typeface="+mj-lt"/>
            <a:ea typeface="Verdana" panose="020B0604030504040204" pitchFamily="34" charset="0"/>
            <a:cs typeface="Verdana" panose="020B0604030504040204" pitchFamily="34" charset="0"/>
          </a:endParaRPr>
        </a:p>
      </dgm:t>
    </dgm:pt>
    <dgm:pt modelId="{D3A07B6C-E49F-4E27-A902-A0ABFDCCDD5A}" type="sibTrans" cxnId="{3239F0BD-22F0-4EC4-9299-2278581EB919}">
      <dgm:prSet/>
      <dgm:spPr/>
      <dgm:t>
        <a:bodyPr/>
        <a:lstStyle/>
        <a:p>
          <a:endParaRPr lang="en-US" sz="1600">
            <a:latin typeface="+mj-lt"/>
          </a:endParaRPr>
        </a:p>
      </dgm:t>
    </dgm:pt>
    <dgm:pt modelId="{E9978E59-2994-4693-8947-6D883A80FE07}">
      <dgm:prSet phldrT="[Text]" custT="1"/>
      <dgm:spPr/>
      <dgm:t>
        <a:bodyPr/>
        <a:lstStyle/>
        <a:p>
          <a:r>
            <a:rPr lang="en-US" sz="1600" b="1">
              <a:latin typeface="+mj-lt"/>
              <a:ea typeface="Verdana" panose="020B0604030504040204" pitchFamily="34" charset="0"/>
              <a:cs typeface="Verdana" panose="020B0604030504040204" pitchFamily="34" charset="0"/>
            </a:rPr>
            <a:t>Method Validation</a:t>
          </a:r>
          <a:endParaRPr lang="en-US" sz="1600" b="1" dirty="0">
            <a:latin typeface="+mj-lt"/>
            <a:ea typeface="Verdana" panose="020B0604030504040204" pitchFamily="34" charset="0"/>
            <a:cs typeface="Verdana" panose="020B0604030504040204" pitchFamily="34" charset="0"/>
          </a:endParaRPr>
        </a:p>
      </dgm:t>
    </dgm:pt>
    <dgm:pt modelId="{66BD8B47-30D6-45CA-8E91-AE63D9272B16}" type="parTrans" cxnId="{05EE0308-94D8-4BCB-B117-A98CAAC08D73}">
      <dgm:prSet custT="1"/>
      <dgm:spPr/>
      <dgm:t>
        <a:bodyPr/>
        <a:lstStyle/>
        <a:p>
          <a:endParaRPr lang="en-US" sz="1600" b="0">
            <a:latin typeface="+mj-lt"/>
            <a:ea typeface="Verdana" panose="020B0604030504040204" pitchFamily="34" charset="0"/>
            <a:cs typeface="Verdana" panose="020B0604030504040204" pitchFamily="34" charset="0"/>
          </a:endParaRPr>
        </a:p>
      </dgm:t>
    </dgm:pt>
    <dgm:pt modelId="{55EAB395-3492-4D80-AD11-AE31A46C8A9D}" type="sibTrans" cxnId="{05EE0308-94D8-4BCB-B117-A98CAAC08D73}">
      <dgm:prSet/>
      <dgm:spPr/>
      <dgm:t>
        <a:bodyPr/>
        <a:lstStyle/>
        <a:p>
          <a:endParaRPr lang="en-US" sz="1600">
            <a:latin typeface="+mj-lt"/>
          </a:endParaRPr>
        </a:p>
      </dgm:t>
    </dgm:pt>
    <dgm:pt modelId="{AB424A04-DFA1-4190-81D5-B3BC30B10A76}">
      <dgm:prSet phldrT="[Text]" custT="1"/>
      <dgm:spPr/>
      <dgm:t>
        <a:bodyPr/>
        <a:lstStyle/>
        <a:p>
          <a:r>
            <a:rPr lang="en-US" sz="1600" b="1">
              <a:latin typeface="+mj-lt"/>
              <a:ea typeface="Verdana" panose="020B0604030504040204" pitchFamily="34" charset="0"/>
              <a:cs typeface="Verdana" panose="020B0604030504040204" pitchFamily="34" charset="0"/>
            </a:rPr>
            <a:t>Method Transfers</a:t>
          </a:r>
          <a:endParaRPr lang="en-US" sz="1600" b="1" dirty="0">
            <a:latin typeface="+mj-lt"/>
            <a:ea typeface="Verdana" panose="020B0604030504040204" pitchFamily="34" charset="0"/>
            <a:cs typeface="Verdana" panose="020B0604030504040204" pitchFamily="34" charset="0"/>
          </a:endParaRPr>
        </a:p>
      </dgm:t>
    </dgm:pt>
    <dgm:pt modelId="{A1D7FC01-1E7A-44F2-8BED-F0FEBA2004D3}" type="parTrans" cxnId="{15403C0B-87BB-4C22-A327-B905FEA49FA3}">
      <dgm:prSet custT="1"/>
      <dgm:spPr/>
      <dgm:t>
        <a:bodyPr/>
        <a:lstStyle/>
        <a:p>
          <a:endParaRPr lang="en-US" sz="1600" b="0">
            <a:latin typeface="+mj-lt"/>
            <a:ea typeface="Verdana" panose="020B0604030504040204" pitchFamily="34" charset="0"/>
            <a:cs typeface="Verdana" panose="020B0604030504040204" pitchFamily="34" charset="0"/>
          </a:endParaRPr>
        </a:p>
      </dgm:t>
    </dgm:pt>
    <dgm:pt modelId="{7CC5F897-3095-44A3-A548-72A5B1F3F037}" type="sibTrans" cxnId="{15403C0B-87BB-4C22-A327-B905FEA49FA3}">
      <dgm:prSet/>
      <dgm:spPr/>
      <dgm:t>
        <a:bodyPr/>
        <a:lstStyle/>
        <a:p>
          <a:endParaRPr lang="en-US" sz="1600">
            <a:latin typeface="+mj-lt"/>
          </a:endParaRPr>
        </a:p>
      </dgm:t>
    </dgm:pt>
    <dgm:pt modelId="{510A8B6E-BACB-4055-9D46-6CBC6CEE036D}">
      <dgm:prSet phldrT="[Text]" custT="1"/>
      <dgm:spPr/>
      <dgm:t>
        <a:bodyPr/>
        <a:lstStyle/>
        <a:p>
          <a:r>
            <a:rPr lang="en-US" sz="1600" b="1">
              <a:latin typeface="+mj-lt"/>
              <a:ea typeface="Verdana" panose="020B0604030504040204" pitchFamily="34" charset="0"/>
              <a:cs typeface="Verdana" panose="020B0604030504040204" pitchFamily="34" charset="0"/>
            </a:rPr>
            <a:t>Stability Assessment &amp; Photo- stability</a:t>
          </a:r>
          <a:endParaRPr lang="en-US" sz="1600" b="1" dirty="0">
            <a:latin typeface="+mj-lt"/>
            <a:ea typeface="Verdana" panose="020B0604030504040204" pitchFamily="34" charset="0"/>
            <a:cs typeface="Verdana" panose="020B0604030504040204" pitchFamily="34" charset="0"/>
          </a:endParaRPr>
        </a:p>
      </dgm:t>
    </dgm:pt>
    <dgm:pt modelId="{CCE2A64F-3420-421C-8BE6-DA243068C298}" type="parTrans" cxnId="{34E5D467-9EE8-456D-A262-EE806F037FD5}">
      <dgm:prSet custT="1"/>
      <dgm:spPr/>
      <dgm:t>
        <a:bodyPr/>
        <a:lstStyle/>
        <a:p>
          <a:endParaRPr lang="en-US" sz="1600" b="0">
            <a:latin typeface="+mj-lt"/>
            <a:ea typeface="Verdana" panose="020B0604030504040204" pitchFamily="34" charset="0"/>
            <a:cs typeface="Verdana" panose="020B0604030504040204" pitchFamily="34" charset="0"/>
          </a:endParaRPr>
        </a:p>
      </dgm:t>
    </dgm:pt>
    <dgm:pt modelId="{F206ECC7-2876-403D-86F4-EDC266B57741}" type="sibTrans" cxnId="{34E5D467-9EE8-456D-A262-EE806F037FD5}">
      <dgm:prSet/>
      <dgm:spPr/>
      <dgm:t>
        <a:bodyPr/>
        <a:lstStyle/>
        <a:p>
          <a:endParaRPr lang="en-US" sz="1600">
            <a:latin typeface="+mj-lt"/>
          </a:endParaRPr>
        </a:p>
      </dgm:t>
    </dgm:pt>
    <dgm:pt modelId="{72FDF3B8-75F1-400A-BC53-EC5326680F3D}">
      <dgm:prSet phldrT="[Text]" custT="1"/>
      <dgm:spPr/>
      <dgm:t>
        <a:bodyPr/>
        <a:lstStyle/>
        <a:p>
          <a:r>
            <a:rPr lang="en-US" sz="1600" b="1">
              <a:latin typeface="+mj-lt"/>
              <a:ea typeface="Verdana" panose="020B0604030504040204" pitchFamily="34" charset="0"/>
              <a:cs typeface="Verdana" panose="020B0604030504040204" pitchFamily="34" charset="0"/>
            </a:rPr>
            <a:t>Structural Elucidation &amp; Impurity Identification</a:t>
          </a:r>
          <a:r>
            <a:rPr lang="en-US" sz="1600" b="0">
              <a:latin typeface="+mj-lt"/>
              <a:ea typeface="Verdana" panose="020B0604030504040204" pitchFamily="34" charset="0"/>
              <a:cs typeface="Verdana" panose="020B0604030504040204" pitchFamily="34" charset="0"/>
            </a:rPr>
            <a:t> </a:t>
          </a:r>
          <a:endParaRPr lang="en-US" sz="1600" b="0" dirty="0">
            <a:latin typeface="+mj-lt"/>
            <a:ea typeface="Verdana" panose="020B0604030504040204" pitchFamily="34" charset="0"/>
            <a:cs typeface="Verdana" panose="020B0604030504040204" pitchFamily="34" charset="0"/>
          </a:endParaRPr>
        </a:p>
      </dgm:t>
    </dgm:pt>
    <dgm:pt modelId="{8F3B39E6-8453-4256-845D-D18C74FF4521}" type="parTrans" cxnId="{0922B7B5-8A83-4B0E-A5AD-8E71995BE2F7}">
      <dgm:prSet custT="1"/>
      <dgm:spPr/>
      <dgm:t>
        <a:bodyPr/>
        <a:lstStyle/>
        <a:p>
          <a:endParaRPr lang="en-US" sz="1600" b="0">
            <a:latin typeface="+mj-lt"/>
            <a:ea typeface="Verdana" panose="020B0604030504040204" pitchFamily="34" charset="0"/>
            <a:cs typeface="Verdana" panose="020B0604030504040204" pitchFamily="34" charset="0"/>
          </a:endParaRPr>
        </a:p>
      </dgm:t>
    </dgm:pt>
    <dgm:pt modelId="{F04C2970-7B5B-4E53-8733-C023770CA643}" type="sibTrans" cxnId="{0922B7B5-8A83-4B0E-A5AD-8E71995BE2F7}">
      <dgm:prSet/>
      <dgm:spPr/>
      <dgm:t>
        <a:bodyPr/>
        <a:lstStyle/>
        <a:p>
          <a:endParaRPr lang="en-US" sz="1600">
            <a:latin typeface="+mj-lt"/>
          </a:endParaRPr>
        </a:p>
      </dgm:t>
    </dgm:pt>
    <dgm:pt modelId="{58657E4F-57D5-424F-A4CD-3197844E817E}" type="pres">
      <dgm:prSet presAssocID="{FDA80E91-5AF0-4D3B-8641-0AB3BF7F2085}" presName="Name0" presStyleCnt="0">
        <dgm:presLayoutVars>
          <dgm:chMax val="1"/>
          <dgm:dir/>
          <dgm:animLvl val="ctr"/>
          <dgm:resizeHandles val="exact"/>
        </dgm:presLayoutVars>
      </dgm:prSet>
      <dgm:spPr/>
    </dgm:pt>
    <dgm:pt modelId="{A68B9FBE-2835-4C84-9628-C82AA29B7D37}" type="pres">
      <dgm:prSet presAssocID="{14B67A96-F034-447B-8C4A-AF67D619D01D}" presName="centerShape" presStyleLbl="node0" presStyleIdx="0" presStyleCnt="1" custScaleX="167006" custScaleY="116525"/>
      <dgm:spPr/>
    </dgm:pt>
    <dgm:pt modelId="{F7A5060B-F318-43ED-A257-E7B065821BD0}" type="pres">
      <dgm:prSet presAssocID="{9F744199-59D5-4530-BE43-3B53E031CABA}" presName="parTrans" presStyleLbl="sibTrans2D1" presStyleIdx="0" presStyleCnt="5" custScaleX="170204" custLinFactNeighborY="7948"/>
      <dgm:spPr/>
    </dgm:pt>
    <dgm:pt modelId="{9CEBE2AB-95F5-478A-B08A-A052AE8BA406}" type="pres">
      <dgm:prSet presAssocID="{9F744199-59D5-4530-BE43-3B53E031CABA}" presName="connectorText" presStyleLbl="sibTrans2D1" presStyleIdx="0" presStyleCnt="5"/>
      <dgm:spPr/>
    </dgm:pt>
    <dgm:pt modelId="{D5370E02-EFDF-49B4-AC87-2D3E5FE3A2D9}" type="pres">
      <dgm:prSet presAssocID="{1C239DD0-A0E8-4F66-A6DE-68E6D3CD7E73}" presName="node" presStyleLbl="node1" presStyleIdx="0" presStyleCnt="5" custScaleX="118641" custScaleY="117288">
        <dgm:presLayoutVars>
          <dgm:bulletEnabled val="1"/>
        </dgm:presLayoutVars>
      </dgm:prSet>
      <dgm:spPr/>
    </dgm:pt>
    <dgm:pt modelId="{DE0F0FBF-2324-4874-ADAB-BC233B8B1C3A}" type="pres">
      <dgm:prSet presAssocID="{66BD8B47-30D6-45CA-8E91-AE63D9272B16}" presName="parTrans" presStyleLbl="sibTrans2D1" presStyleIdx="1" presStyleCnt="5" custScaleX="207285" custLinFactNeighborX="782" custLinFactNeighborY="-4275"/>
      <dgm:spPr/>
    </dgm:pt>
    <dgm:pt modelId="{4B971711-CD5A-462E-B09A-442A85994897}" type="pres">
      <dgm:prSet presAssocID="{66BD8B47-30D6-45CA-8E91-AE63D9272B16}" presName="connectorText" presStyleLbl="sibTrans2D1" presStyleIdx="1" presStyleCnt="5"/>
      <dgm:spPr/>
    </dgm:pt>
    <dgm:pt modelId="{561A70B5-6BF7-4CBE-9ED3-F92BA8B3832F}" type="pres">
      <dgm:prSet presAssocID="{E9978E59-2994-4693-8947-6D883A80FE07}" presName="node" presStyleLbl="node1" presStyleIdx="1" presStyleCnt="5" custScaleX="118641" custScaleY="117288" custRadScaleRad="103558" custRadScaleInc="2210">
        <dgm:presLayoutVars>
          <dgm:bulletEnabled val="1"/>
        </dgm:presLayoutVars>
      </dgm:prSet>
      <dgm:spPr/>
    </dgm:pt>
    <dgm:pt modelId="{903A785E-9407-4197-A92D-FE4376D4B5DB}" type="pres">
      <dgm:prSet presAssocID="{A1D7FC01-1E7A-44F2-8BED-F0FEBA2004D3}" presName="parTrans" presStyleLbl="sibTrans2D1" presStyleIdx="2" presStyleCnt="5" custScaleX="199059" custLinFactNeighborX="13236" custLinFactNeighborY="1661"/>
      <dgm:spPr/>
    </dgm:pt>
    <dgm:pt modelId="{122221C1-FBE9-4234-97CB-6E403903FD38}" type="pres">
      <dgm:prSet presAssocID="{A1D7FC01-1E7A-44F2-8BED-F0FEBA2004D3}" presName="connectorText" presStyleLbl="sibTrans2D1" presStyleIdx="2" presStyleCnt="5"/>
      <dgm:spPr/>
    </dgm:pt>
    <dgm:pt modelId="{B90CBA06-2B1F-4331-BFF9-23120E155136}" type="pres">
      <dgm:prSet presAssocID="{AB424A04-DFA1-4190-81D5-B3BC30B10A76}" presName="node" presStyleLbl="node1" presStyleIdx="2" presStyleCnt="5" custScaleX="118641" custScaleY="117288">
        <dgm:presLayoutVars>
          <dgm:bulletEnabled val="1"/>
        </dgm:presLayoutVars>
      </dgm:prSet>
      <dgm:spPr/>
    </dgm:pt>
    <dgm:pt modelId="{A0260572-C329-45FB-8F75-1F2FD6077F78}" type="pres">
      <dgm:prSet presAssocID="{CCE2A64F-3420-421C-8BE6-DA243068C298}" presName="parTrans" presStyleLbl="sibTrans2D1" presStyleIdx="3" presStyleCnt="5" custScaleX="204945" custLinFactNeighborX="-36140" custLinFactNeighborY="-8716"/>
      <dgm:spPr/>
    </dgm:pt>
    <dgm:pt modelId="{F29E5413-C82E-4BD0-97A8-59B5524FC421}" type="pres">
      <dgm:prSet presAssocID="{CCE2A64F-3420-421C-8BE6-DA243068C298}" presName="connectorText" presStyleLbl="sibTrans2D1" presStyleIdx="3" presStyleCnt="5"/>
      <dgm:spPr/>
    </dgm:pt>
    <dgm:pt modelId="{C56F42DB-7AEC-4AE5-A172-8FB7F7AF3A93}" type="pres">
      <dgm:prSet presAssocID="{510A8B6E-BACB-4055-9D46-6CBC6CEE036D}" presName="node" presStyleLbl="node1" presStyleIdx="3" presStyleCnt="5" custScaleX="118641" custScaleY="117288">
        <dgm:presLayoutVars>
          <dgm:bulletEnabled val="1"/>
        </dgm:presLayoutVars>
      </dgm:prSet>
      <dgm:spPr/>
    </dgm:pt>
    <dgm:pt modelId="{DEED856E-0FF0-4519-B960-5675970F3E97}" type="pres">
      <dgm:prSet presAssocID="{8F3B39E6-8453-4256-845D-D18C74FF4521}" presName="parTrans" presStyleLbl="sibTrans2D1" presStyleIdx="4" presStyleCnt="5" custScaleX="207286" custLinFactNeighborX="5403"/>
      <dgm:spPr/>
    </dgm:pt>
    <dgm:pt modelId="{FA5F0286-B705-4CE7-9E11-AE340038DD68}" type="pres">
      <dgm:prSet presAssocID="{8F3B39E6-8453-4256-845D-D18C74FF4521}" presName="connectorText" presStyleLbl="sibTrans2D1" presStyleIdx="4" presStyleCnt="5"/>
      <dgm:spPr/>
    </dgm:pt>
    <dgm:pt modelId="{6AD63B99-5905-427B-B406-34CE83C8204C}" type="pres">
      <dgm:prSet presAssocID="{72FDF3B8-75F1-400A-BC53-EC5326680F3D}" presName="node" presStyleLbl="node1" presStyleIdx="4" presStyleCnt="5" custScaleX="118641" custScaleY="117288" custRadScaleRad="103127" custRadScaleInc="-2004">
        <dgm:presLayoutVars>
          <dgm:bulletEnabled val="1"/>
        </dgm:presLayoutVars>
      </dgm:prSet>
      <dgm:spPr/>
    </dgm:pt>
  </dgm:ptLst>
  <dgm:cxnLst>
    <dgm:cxn modelId="{FB5C3204-2A90-4A30-8CBA-6A7C4913FAF3}" type="presOf" srcId="{8F3B39E6-8453-4256-845D-D18C74FF4521}" destId="{DEED856E-0FF0-4519-B960-5675970F3E97}" srcOrd="0" destOrd="0" presId="urn:microsoft.com/office/officeart/2005/8/layout/radial5"/>
    <dgm:cxn modelId="{05EE0308-94D8-4BCB-B117-A98CAAC08D73}" srcId="{14B67A96-F034-447B-8C4A-AF67D619D01D}" destId="{E9978E59-2994-4693-8947-6D883A80FE07}" srcOrd="1" destOrd="0" parTransId="{66BD8B47-30D6-45CA-8E91-AE63D9272B16}" sibTransId="{55EAB395-3492-4D80-AD11-AE31A46C8A9D}"/>
    <dgm:cxn modelId="{15403C0B-87BB-4C22-A327-B905FEA49FA3}" srcId="{14B67A96-F034-447B-8C4A-AF67D619D01D}" destId="{AB424A04-DFA1-4190-81D5-B3BC30B10A76}" srcOrd="2" destOrd="0" parTransId="{A1D7FC01-1E7A-44F2-8BED-F0FEBA2004D3}" sibTransId="{7CC5F897-3095-44A3-A548-72A5B1F3F037}"/>
    <dgm:cxn modelId="{772F221B-977D-42CB-8637-4E5C0A6E2DBA}" type="presOf" srcId="{14B67A96-F034-447B-8C4A-AF67D619D01D}" destId="{A68B9FBE-2835-4C84-9628-C82AA29B7D37}" srcOrd="0" destOrd="0" presId="urn:microsoft.com/office/officeart/2005/8/layout/radial5"/>
    <dgm:cxn modelId="{B4EA4737-1E5C-40A1-92E8-584B0C1A0E24}" type="presOf" srcId="{510A8B6E-BACB-4055-9D46-6CBC6CEE036D}" destId="{C56F42DB-7AEC-4AE5-A172-8FB7F7AF3A93}" srcOrd="0" destOrd="0" presId="urn:microsoft.com/office/officeart/2005/8/layout/radial5"/>
    <dgm:cxn modelId="{F896F961-EFF9-41C1-B0D3-1349575A14D3}" type="presOf" srcId="{9F744199-59D5-4530-BE43-3B53E031CABA}" destId="{9CEBE2AB-95F5-478A-B08A-A052AE8BA406}" srcOrd="1" destOrd="0" presId="urn:microsoft.com/office/officeart/2005/8/layout/radial5"/>
    <dgm:cxn modelId="{EC2AA544-42C5-4C0B-AC89-73EE75EBAC46}" type="presOf" srcId="{CCE2A64F-3420-421C-8BE6-DA243068C298}" destId="{A0260572-C329-45FB-8F75-1F2FD6077F78}" srcOrd="0" destOrd="0" presId="urn:microsoft.com/office/officeart/2005/8/layout/radial5"/>
    <dgm:cxn modelId="{34E5D467-9EE8-456D-A262-EE806F037FD5}" srcId="{14B67A96-F034-447B-8C4A-AF67D619D01D}" destId="{510A8B6E-BACB-4055-9D46-6CBC6CEE036D}" srcOrd="3" destOrd="0" parTransId="{CCE2A64F-3420-421C-8BE6-DA243068C298}" sibTransId="{F206ECC7-2876-403D-86F4-EDC266B57741}"/>
    <dgm:cxn modelId="{F8E99768-72B8-4065-B295-EEB61C71DB4B}" type="presOf" srcId="{8F3B39E6-8453-4256-845D-D18C74FF4521}" destId="{FA5F0286-B705-4CE7-9E11-AE340038DD68}" srcOrd="1" destOrd="0" presId="urn:microsoft.com/office/officeart/2005/8/layout/radial5"/>
    <dgm:cxn modelId="{260DC249-C76E-4333-81D0-B5773A7393D7}" type="presOf" srcId="{A1D7FC01-1E7A-44F2-8BED-F0FEBA2004D3}" destId="{122221C1-FBE9-4234-97CB-6E403903FD38}" srcOrd="1" destOrd="0" presId="urn:microsoft.com/office/officeart/2005/8/layout/radial5"/>
    <dgm:cxn modelId="{2E261772-8A8C-4B28-ACD4-A27593161878}" srcId="{FDA80E91-5AF0-4D3B-8641-0AB3BF7F2085}" destId="{14B67A96-F034-447B-8C4A-AF67D619D01D}" srcOrd="0" destOrd="0" parTransId="{714911C8-0DC7-4FF2-9475-4C3C243028F6}" sibTransId="{A675636B-637F-4917-A677-5AD4A622B57C}"/>
    <dgm:cxn modelId="{4CE6F653-D9D9-4A52-A5A0-63C972A8C348}" type="presOf" srcId="{66BD8B47-30D6-45CA-8E91-AE63D9272B16}" destId="{DE0F0FBF-2324-4874-ADAB-BC233B8B1C3A}" srcOrd="0" destOrd="0" presId="urn:microsoft.com/office/officeart/2005/8/layout/radial5"/>
    <dgm:cxn modelId="{759DFA8F-3F00-4139-A4B2-C50F8343995A}" type="presOf" srcId="{AB424A04-DFA1-4190-81D5-B3BC30B10A76}" destId="{B90CBA06-2B1F-4331-BFF9-23120E155136}" srcOrd="0" destOrd="0" presId="urn:microsoft.com/office/officeart/2005/8/layout/radial5"/>
    <dgm:cxn modelId="{70219492-20D6-48B2-83F8-1ABD3E663716}" type="presOf" srcId="{66BD8B47-30D6-45CA-8E91-AE63D9272B16}" destId="{4B971711-CD5A-462E-B09A-442A85994897}" srcOrd="1" destOrd="0" presId="urn:microsoft.com/office/officeart/2005/8/layout/radial5"/>
    <dgm:cxn modelId="{8D530994-C449-4BB9-A9C8-8A4D02B192FF}" type="presOf" srcId="{9F744199-59D5-4530-BE43-3B53E031CABA}" destId="{F7A5060B-F318-43ED-A257-E7B065821BD0}" srcOrd="0" destOrd="0" presId="urn:microsoft.com/office/officeart/2005/8/layout/radial5"/>
    <dgm:cxn modelId="{0922B7B5-8A83-4B0E-A5AD-8E71995BE2F7}" srcId="{14B67A96-F034-447B-8C4A-AF67D619D01D}" destId="{72FDF3B8-75F1-400A-BC53-EC5326680F3D}" srcOrd="4" destOrd="0" parTransId="{8F3B39E6-8453-4256-845D-D18C74FF4521}" sibTransId="{F04C2970-7B5B-4E53-8733-C023770CA643}"/>
    <dgm:cxn modelId="{3239F0BD-22F0-4EC4-9299-2278581EB919}" srcId="{14B67A96-F034-447B-8C4A-AF67D619D01D}" destId="{1C239DD0-A0E8-4F66-A6DE-68E6D3CD7E73}" srcOrd="0" destOrd="0" parTransId="{9F744199-59D5-4530-BE43-3B53E031CABA}" sibTransId="{D3A07B6C-E49F-4E27-A902-A0ABFDCCDD5A}"/>
    <dgm:cxn modelId="{4D0DC9CD-0626-42E9-9484-1149B89434CF}" type="presOf" srcId="{A1D7FC01-1E7A-44F2-8BED-F0FEBA2004D3}" destId="{903A785E-9407-4197-A92D-FE4376D4B5DB}" srcOrd="0" destOrd="0" presId="urn:microsoft.com/office/officeart/2005/8/layout/radial5"/>
    <dgm:cxn modelId="{DAA63EDC-247A-4B9C-869D-E83423E511B4}" type="presOf" srcId="{72FDF3B8-75F1-400A-BC53-EC5326680F3D}" destId="{6AD63B99-5905-427B-B406-34CE83C8204C}" srcOrd="0" destOrd="0" presId="urn:microsoft.com/office/officeart/2005/8/layout/radial5"/>
    <dgm:cxn modelId="{0D99A0E9-ABEE-472C-8004-A2072E6CB59F}" type="presOf" srcId="{E9978E59-2994-4693-8947-6D883A80FE07}" destId="{561A70B5-6BF7-4CBE-9ED3-F92BA8B3832F}" srcOrd="0" destOrd="0" presId="urn:microsoft.com/office/officeart/2005/8/layout/radial5"/>
    <dgm:cxn modelId="{C7A829ED-7465-48D4-9BDB-753BBA64FF89}" type="presOf" srcId="{FDA80E91-5AF0-4D3B-8641-0AB3BF7F2085}" destId="{58657E4F-57D5-424F-A4CD-3197844E817E}" srcOrd="0" destOrd="0" presId="urn:microsoft.com/office/officeart/2005/8/layout/radial5"/>
    <dgm:cxn modelId="{C0CD28F6-5654-469D-93EA-8B440351D257}" type="presOf" srcId="{1C239DD0-A0E8-4F66-A6DE-68E6D3CD7E73}" destId="{D5370E02-EFDF-49B4-AC87-2D3E5FE3A2D9}" srcOrd="0" destOrd="0" presId="urn:microsoft.com/office/officeart/2005/8/layout/radial5"/>
    <dgm:cxn modelId="{505363FF-C546-40B7-918B-6A1AFD8C24FA}" type="presOf" srcId="{CCE2A64F-3420-421C-8BE6-DA243068C298}" destId="{F29E5413-C82E-4BD0-97A8-59B5524FC421}" srcOrd="1" destOrd="0" presId="urn:microsoft.com/office/officeart/2005/8/layout/radial5"/>
    <dgm:cxn modelId="{4A2593AD-6696-460F-B113-488C54AB89C9}" type="presParOf" srcId="{58657E4F-57D5-424F-A4CD-3197844E817E}" destId="{A68B9FBE-2835-4C84-9628-C82AA29B7D37}" srcOrd="0" destOrd="0" presId="urn:microsoft.com/office/officeart/2005/8/layout/radial5"/>
    <dgm:cxn modelId="{B7AB81B6-E142-4DF0-B5CA-A01FBF080453}" type="presParOf" srcId="{58657E4F-57D5-424F-A4CD-3197844E817E}" destId="{F7A5060B-F318-43ED-A257-E7B065821BD0}" srcOrd="1" destOrd="0" presId="urn:microsoft.com/office/officeart/2005/8/layout/radial5"/>
    <dgm:cxn modelId="{2A1E0AFA-3D40-4301-8702-AF67B3AF7120}" type="presParOf" srcId="{F7A5060B-F318-43ED-A257-E7B065821BD0}" destId="{9CEBE2AB-95F5-478A-B08A-A052AE8BA406}" srcOrd="0" destOrd="0" presId="urn:microsoft.com/office/officeart/2005/8/layout/radial5"/>
    <dgm:cxn modelId="{C58E4B33-207F-4B33-B321-02B5957BF662}" type="presParOf" srcId="{58657E4F-57D5-424F-A4CD-3197844E817E}" destId="{D5370E02-EFDF-49B4-AC87-2D3E5FE3A2D9}" srcOrd="2" destOrd="0" presId="urn:microsoft.com/office/officeart/2005/8/layout/radial5"/>
    <dgm:cxn modelId="{90377049-5A76-4E3D-A445-45ED658D349A}" type="presParOf" srcId="{58657E4F-57D5-424F-A4CD-3197844E817E}" destId="{DE0F0FBF-2324-4874-ADAB-BC233B8B1C3A}" srcOrd="3" destOrd="0" presId="urn:microsoft.com/office/officeart/2005/8/layout/radial5"/>
    <dgm:cxn modelId="{85351CB1-3273-4C18-8BBE-180D2C541A1A}" type="presParOf" srcId="{DE0F0FBF-2324-4874-ADAB-BC233B8B1C3A}" destId="{4B971711-CD5A-462E-B09A-442A85994897}" srcOrd="0" destOrd="0" presId="urn:microsoft.com/office/officeart/2005/8/layout/radial5"/>
    <dgm:cxn modelId="{D6CD4E2C-2FF7-40EF-BB4F-0D8CD183AD41}" type="presParOf" srcId="{58657E4F-57D5-424F-A4CD-3197844E817E}" destId="{561A70B5-6BF7-4CBE-9ED3-F92BA8B3832F}" srcOrd="4" destOrd="0" presId="urn:microsoft.com/office/officeart/2005/8/layout/radial5"/>
    <dgm:cxn modelId="{8A4134D0-68F4-467F-BBE9-37CA12AB4A5E}" type="presParOf" srcId="{58657E4F-57D5-424F-A4CD-3197844E817E}" destId="{903A785E-9407-4197-A92D-FE4376D4B5DB}" srcOrd="5" destOrd="0" presId="urn:microsoft.com/office/officeart/2005/8/layout/radial5"/>
    <dgm:cxn modelId="{F430D044-AB08-45FC-A0CC-7DEFE7BD60E7}" type="presParOf" srcId="{903A785E-9407-4197-A92D-FE4376D4B5DB}" destId="{122221C1-FBE9-4234-97CB-6E403903FD38}" srcOrd="0" destOrd="0" presId="urn:microsoft.com/office/officeart/2005/8/layout/radial5"/>
    <dgm:cxn modelId="{442B4DB0-2CF8-4444-AF2B-D7345E873C9E}" type="presParOf" srcId="{58657E4F-57D5-424F-A4CD-3197844E817E}" destId="{B90CBA06-2B1F-4331-BFF9-23120E155136}" srcOrd="6" destOrd="0" presId="urn:microsoft.com/office/officeart/2005/8/layout/radial5"/>
    <dgm:cxn modelId="{FCF5D5C0-14FD-4E63-83DA-EDF21CA9C604}" type="presParOf" srcId="{58657E4F-57D5-424F-A4CD-3197844E817E}" destId="{A0260572-C329-45FB-8F75-1F2FD6077F78}" srcOrd="7" destOrd="0" presId="urn:microsoft.com/office/officeart/2005/8/layout/radial5"/>
    <dgm:cxn modelId="{88CC35C2-713D-4559-A0E8-E061A2821054}" type="presParOf" srcId="{A0260572-C329-45FB-8F75-1F2FD6077F78}" destId="{F29E5413-C82E-4BD0-97A8-59B5524FC421}" srcOrd="0" destOrd="0" presId="urn:microsoft.com/office/officeart/2005/8/layout/radial5"/>
    <dgm:cxn modelId="{80F24B81-25F6-49BF-9462-EAA19E612AFD}" type="presParOf" srcId="{58657E4F-57D5-424F-A4CD-3197844E817E}" destId="{C56F42DB-7AEC-4AE5-A172-8FB7F7AF3A93}" srcOrd="8" destOrd="0" presId="urn:microsoft.com/office/officeart/2005/8/layout/radial5"/>
    <dgm:cxn modelId="{F92C590A-D0C6-46EC-BEC9-B62AEC76BF40}" type="presParOf" srcId="{58657E4F-57D5-424F-A4CD-3197844E817E}" destId="{DEED856E-0FF0-4519-B960-5675970F3E97}" srcOrd="9" destOrd="0" presId="urn:microsoft.com/office/officeart/2005/8/layout/radial5"/>
    <dgm:cxn modelId="{AD57CBDB-C46D-4AB6-943B-7099E9E9E877}" type="presParOf" srcId="{DEED856E-0FF0-4519-B960-5675970F3E97}" destId="{FA5F0286-B705-4CE7-9E11-AE340038DD68}" srcOrd="0" destOrd="0" presId="urn:microsoft.com/office/officeart/2005/8/layout/radial5"/>
    <dgm:cxn modelId="{282D3AA1-16BF-4233-A029-AA682AC94623}" type="presParOf" srcId="{58657E4F-57D5-424F-A4CD-3197844E817E}" destId="{6AD63B99-5905-427B-B406-34CE83C8204C}" srcOrd="10"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623D38-E3F2-4161-AF1F-4D7564E154AF}"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068F0074-7665-4EFF-965C-B9294FB5DA7E}">
      <dgm:prSet custT="1"/>
      <dgm:spPr/>
      <dgm:t>
        <a:bodyPr/>
        <a:lstStyle/>
        <a:p>
          <a:pPr rtl="0"/>
          <a:r>
            <a:rPr lang="en-US" sz="2400" b="1" spc="300" dirty="0">
              <a:latin typeface="+mj-lt"/>
            </a:rPr>
            <a:t>GMP MANUFACTURING</a:t>
          </a:r>
          <a:endParaRPr lang="en-US" sz="2400" b="0" spc="300" dirty="0">
            <a:latin typeface="+mj-lt"/>
          </a:endParaRPr>
        </a:p>
      </dgm:t>
    </dgm:pt>
    <dgm:pt modelId="{E9505ADE-C8ED-4566-B78C-2BB8FCDAC6CC}" type="sibTrans" cxnId="{3C7A4B4C-60B0-4CBD-984D-10F3EC5FC4C2}">
      <dgm:prSet/>
      <dgm:spPr/>
      <dgm:t>
        <a:bodyPr/>
        <a:lstStyle/>
        <a:p>
          <a:endParaRPr lang="en-US" spc="300" dirty="0">
            <a:latin typeface="+mj-lt"/>
          </a:endParaRPr>
        </a:p>
      </dgm:t>
    </dgm:pt>
    <dgm:pt modelId="{F312DE86-6D54-406E-81C2-B884E3C3DB91}" type="parTrans" cxnId="{3C7A4B4C-60B0-4CBD-984D-10F3EC5FC4C2}">
      <dgm:prSet/>
      <dgm:spPr/>
      <dgm:t>
        <a:bodyPr/>
        <a:lstStyle/>
        <a:p>
          <a:endParaRPr lang="en-US" spc="300" dirty="0">
            <a:latin typeface="+mj-lt"/>
          </a:endParaRPr>
        </a:p>
      </dgm:t>
    </dgm:pt>
    <dgm:pt modelId="{623451A2-D872-4084-BC52-31D5671D7F7F}" type="pres">
      <dgm:prSet presAssocID="{01623D38-E3F2-4161-AF1F-4D7564E154AF}" presName="Name0" presStyleCnt="0">
        <dgm:presLayoutVars>
          <dgm:chMax val="7"/>
          <dgm:dir/>
          <dgm:animLvl val="lvl"/>
          <dgm:resizeHandles val="exact"/>
        </dgm:presLayoutVars>
      </dgm:prSet>
      <dgm:spPr/>
    </dgm:pt>
    <dgm:pt modelId="{0BB1F055-70F3-40E3-9C55-8AC31716A493}" type="pres">
      <dgm:prSet presAssocID="{068F0074-7665-4EFF-965C-B9294FB5DA7E}" presName="circle1" presStyleLbl="node1" presStyleIdx="0" presStyleCnt="1"/>
      <dgm:spPr>
        <a:solidFill>
          <a:schemeClr val="bg2">
            <a:lumMod val="50000"/>
          </a:schemeClr>
        </a:solidFill>
      </dgm:spPr>
    </dgm:pt>
    <dgm:pt modelId="{203DD161-29E4-49D9-A3C7-DAA98C33064C}" type="pres">
      <dgm:prSet presAssocID="{068F0074-7665-4EFF-965C-B9294FB5DA7E}" presName="space" presStyleCnt="0"/>
      <dgm:spPr/>
    </dgm:pt>
    <dgm:pt modelId="{0C7D6DF9-0C7E-4329-9DFC-7CC1314384DF}" type="pres">
      <dgm:prSet presAssocID="{068F0074-7665-4EFF-965C-B9294FB5DA7E}" presName="rect1" presStyleLbl="alignAcc1" presStyleIdx="0" presStyleCnt="1"/>
      <dgm:spPr/>
    </dgm:pt>
    <dgm:pt modelId="{DDF7C098-D46C-4A9F-8636-35FF173DDF96}" type="pres">
      <dgm:prSet presAssocID="{068F0074-7665-4EFF-965C-B9294FB5DA7E}" presName="rect1ParTxNoCh" presStyleLbl="alignAcc1" presStyleIdx="0" presStyleCnt="1">
        <dgm:presLayoutVars>
          <dgm:chMax val="1"/>
          <dgm:bulletEnabled val="1"/>
        </dgm:presLayoutVars>
      </dgm:prSet>
      <dgm:spPr/>
    </dgm:pt>
  </dgm:ptLst>
  <dgm:cxnLst>
    <dgm:cxn modelId="{3C7A4B4C-60B0-4CBD-984D-10F3EC5FC4C2}" srcId="{01623D38-E3F2-4161-AF1F-4D7564E154AF}" destId="{068F0074-7665-4EFF-965C-B9294FB5DA7E}" srcOrd="0" destOrd="0" parTransId="{F312DE86-6D54-406E-81C2-B884E3C3DB91}" sibTransId="{E9505ADE-C8ED-4566-B78C-2BB8FCDAC6CC}"/>
    <dgm:cxn modelId="{35F809A2-27B9-4E86-A981-C96B6124287C}" type="presOf" srcId="{068F0074-7665-4EFF-965C-B9294FB5DA7E}" destId="{DDF7C098-D46C-4A9F-8636-35FF173DDF96}" srcOrd="1" destOrd="0" presId="urn:microsoft.com/office/officeart/2005/8/layout/target3"/>
    <dgm:cxn modelId="{8034C9E6-DF4E-49D9-809B-5D24C5EEBDD6}" type="presOf" srcId="{01623D38-E3F2-4161-AF1F-4D7564E154AF}" destId="{623451A2-D872-4084-BC52-31D5671D7F7F}" srcOrd="0" destOrd="0" presId="urn:microsoft.com/office/officeart/2005/8/layout/target3"/>
    <dgm:cxn modelId="{E54FAAF2-4244-4E4A-9E7A-82B3E8FE9958}" type="presOf" srcId="{068F0074-7665-4EFF-965C-B9294FB5DA7E}" destId="{0C7D6DF9-0C7E-4329-9DFC-7CC1314384DF}" srcOrd="0" destOrd="0" presId="urn:microsoft.com/office/officeart/2005/8/layout/target3"/>
    <dgm:cxn modelId="{7B320A6A-43A8-4E1B-997A-3FB990C29064}" type="presParOf" srcId="{623451A2-D872-4084-BC52-31D5671D7F7F}" destId="{0BB1F055-70F3-40E3-9C55-8AC31716A493}" srcOrd="0" destOrd="0" presId="urn:microsoft.com/office/officeart/2005/8/layout/target3"/>
    <dgm:cxn modelId="{CC0A28F0-2664-43CD-97DB-313F810FD1D2}" type="presParOf" srcId="{623451A2-D872-4084-BC52-31D5671D7F7F}" destId="{203DD161-29E4-49D9-A3C7-DAA98C33064C}" srcOrd="1" destOrd="0" presId="urn:microsoft.com/office/officeart/2005/8/layout/target3"/>
    <dgm:cxn modelId="{9FCAD776-E98E-49EC-ABBB-26DA0F4CBEFC}" type="presParOf" srcId="{623451A2-D872-4084-BC52-31D5671D7F7F}" destId="{0C7D6DF9-0C7E-4329-9DFC-7CC1314384DF}" srcOrd="2" destOrd="0" presId="urn:microsoft.com/office/officeart/2005/8/layout/target3"/>
    <dgm:cxn modelId="{9DFA80D4-CF57-4D60-952B-389B8915F7CB}" type="presParOf" srcId="{623451A2-D872-4084-BC52-31D5671D7F7F}" destId="{DDF7C098-D46C-4A9F-8636-35FF173DDF96}"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A80E91-5AF0-4D3B-8641-0AB3BF7F2085}"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14B67A96-F034-447B-8C4A-AF67D619D01D}">
      <dgm:prSet phldrT="[Text]" custT="1"/>
      <dgm:spPr>
        <a:solidFill>
          <a:srgbClr val="002060"/>
        </a:solidFill>
      </dgm:spPr>
      <dgm:t>
        <a:bodyPr/>
        <a:lstStyle/>
        <a:p>
          <a:pPr algn="ctr"/>
          <a:r>
            <a:rPr lang="en-US" sz="1800" b="1" dirty="0">
              <a:solidFill>
                <a:schemeClr val="bg1"/>
              </a:solidFill>
              <a:latin typeface="+mj-lt"/>
              <a:ea typeface="Verdana" panose="020B0604030504040204" pitchFamily="34" charset="0"/>
              <a:cs typeface="Verdana" panose="020B0604030504040204" pitchFamily="34" charset="0"/>
            </a:rPr>
            <a:t>GMP </a:t>
          </a:r>
          <a:r>
            <a:rPr lang="en-US" sz="1400" b="1" dirty="0">
              <a:solidFill>
                <a:schemeClr val="bg1"/>
              </a:solidFill>
              <a:latin typeface="+mj-lt"/>
              <a:ea typeface="Verdana" panose="020B0604030504040204" pitchFamily="34" charset="0"/>
              <a:cs typeface="Verdana" panose="020B0604030504040204" pitchFamily="34" charset="0"/>
            </a:rPr>
            <a:t>MANUFACTURING</a:t>
          </a:r>
          <a:endParaRPr lang="en-US" sz="1800" b="1" dirty="0">
            <a:solidFill>
              <a:schemeClr val="bg1"/>
            </a:solidFill>
            <a:latin typeface="+mj-lt"/>
            <a:ea typeface="Verdana" panose="020B0604030504040204" pitchFamily="34" charset="0"/>
            <a:cs typeface="Verdana" panose="020B0604030504040204" pitchFamily="34" charset="0"/>
          </a:endParaRPr>
        </a:p>
      </dgm:t>
    </dgm:pt>
    <dgm:pt modelId="{714911C8-0DC7-4FF2-9475-4C3C243028F6}" type="parTrans" cxnId="{2E261772-8A8C-4B28-ACD4-A27593161878}">
      <dgm:prSet/>
      <dgm:spPr/>
      <dgm:t>
        <a:bodyPr/>
        <a:lstStyle/>
        <a:p>
          <a:endParaRPr lang="en-US" sz="1800">
            <a:solidFill>
              <a:schemeClr val="bg1"/>
            </a:solidFill>
            <a:latin typeface="+mj-lt"/>
          </a:endParaRPr>
        </a:p>
      </dgm:t>
    </dgm:pt>
    <dgm:pt modelId="{A675636B-637F-4917-A677-5AD4A622B57C}" type="sibTrans" cxnId="{2E261772-8A8C-4B28-ACD4-A27593161878}">
      <dgm:prSet/>
      <dgm:spPr/>
      <dgm:t>
        <a:bodyPr/>
        <a:lstStyle/>
        <a:p>
          <a:endParaRPr lang="en-US" sz="1800">
            <a:solidFill>
              <a:schemeClr val="bg1"/>
            </a:solidFill>
            <a:latin typeface="+mj-lt"/>
          </a:endParaRPr>
        </a:p>
      </dgm:t>
    </dgm:pt>
    <dgm:pt modelId="{1C239DD0-A0E8-4F66-A6DE-68E6D3CD7E73}">
      <dgm:prSet phldrT="[Text]" custT="1"/>
      <dgm:spPr/>
      <dgm:t>
        <a:bodyPr/>
        <a:lstStyle/>
        <a:p>
          <a:r>
            <a:rPr lang="en-US" sz="1800" b="1" dirty="0">
              <a:solidFill>
                <a:schemeClr val="bg1"/>
              </a:solidFill>
              <a:latin typeface="+mj-lt"/>
              <a:ea typeface="Verdana" panose="020B0604030504040204" pitchFamily="34" charset="0"/>
              <a:cs typeface="Verdana" panose="020B0604030504040204" pitchFamily="34" charset="0"/>
            </a:rPr>
            <a:t>Process Optimization Trials</a:t>
          </a:r>
        </a:p>
      </dgm:t>
    </dgm:pt>
    <dgm:pt modelId="{9F744199-59D5-4530-BE43-3B53E031CABA}" type="parTrans" cxnId="{3239F0BD-22F0-4EC4-9299-2278581EB919}">
      <dgm:prSet custT="1"/>
      <dgm:spPr/>
      <dgm:t>
        <a:bodyPr/>
        <a:lstStyle/>
        <a:p>
          <a:endParaRPr lang="en-US" sz="1800">
            <a:solidFill>
              <a:schemeClr val="bg1"/>
            </a:solidFill>
            <a:latin typeface="+mj-lt"/>
            <a:ea typeface="Verdana" panose="020B0604030504040204" pitchFamily="34" charset="0"/>
            <a:cs typeface="Verdana" panose="020B0604030504040204" pitchFamily="34" charset="0"/>
          </a:endParaRPr>
        </a:p>
      </dgm:t>
    </dgm:pt>
    <dgm:pt modelId="{D3A07B6C-E49F-4E27-A902-A0ABFDCCDD5A}" type="sibTrans" cxnId="{3239F0BD-22F0-4EC4-9299-2278581EB919}">
      <dgm:prSet/>
      <dgm:spPr/>
      <dgm:t>
        <a:bodyPr/>
        <a:lstStyle/>
        <a:p>
          <a:endParaRPr lang="en-US" sz="1800">
            <a:solidFill>
              <a:schemeClr val="bg1"/>
            </a:solidFill>
            <a:latin typeface="+mj-lt"/>
          </a:endParaRPr>
        </a:p>
      </dgm:t>
    </dgm:pt>
    <dgm:pt modelId="{E9978E59-2994-4693-8947-6D883A80FE07}">
      <dgm:prSet phldrT="[Text]" custT="1"/>
      <dgm:spPr/>
      <dgm:t>
        <a:bodyPr/>
        <a:lstStyle/>
        <a:p>
          <a:r>
            <a:rPr lang="en-US" sz="1700" b="1" dirty="0">
              <a:solidFill>
                <a:schemeClr val="bg1"/>
              </a:solidFill>
              <a:latin typeface="+mj-lt"/>
              <a:ea typeface="Verdana" panose="020B0604030504040204" pitchFamily="34" charset="0"/>
              <a:cs typeface="Verdana" panose="020B0604030504040204" pitchFamily="34" charset="0"/>
            </a:rPr>
            <a:t>Exhibit Batch Manufacturing</a:t>
          </a:r>
        </a:p>
      </dgm:t>
    </dgm:pt>
    <dgm:pt modelId="{66BD8B47-30D6-45CA-8E91-AE63D9272B16}" type="parTrans" cxnId="{05EE0308-94D8-4BCB-B117-A98CAAC08D73}">
      <dgm:prSet custT="1"/>
      <dgm:spPr/>
      <dgm:t>
        <a:bodyPr/>
        <a:lstStyle/>
        <a:p>
          <a:endParaRPr lang="en-US" sz="1800">
            <a:solidFill>
              <a:schemeClr val="bg1"/>
            </a:solidFill>
            <a:latin typeface="+mj-lt"/>
            <a:ea typeface="Verdana" panose="020B0604030504040204" pitchFamily="34" charset="0"/>
            <a:cs typeface="Verdana" panose="020B0604030504040204" pitchFamily="34" charset="0"/>
          </a:endParaRPr>
        </a:p>
      </dgm:t>
    </dgm:pt>
    <dgm:pt modelId="{55EAB395-3492-4D80-AD11-AE31A46C8A9D}" type="sibTrans" cxnId="{05EE0308-94D8-4BCB-B117-A98CAAC08D73}">
      <dgm:prSet/>
      <dgm:spPr/>
      <dgm:t>
        <a:bodyPr/>
        <a:lstStyle/>
        <a:p>
          <a:endParaRPr lang="en-US" sz="1800">
            <a:solidFill>
              <a:schemeClr val="bg1"/>
            </a:solidFill>
            <a:latin typeface="+mj-lt"/>
          </a:endParaRPr>
        </a:p>
      </dgm:t>
    </dgm:pt>
    <dgm:pt modelId="{510A8B6E-BACB-4055-9D46-6CBC6CEE036D}">
      <dgm:prSet phldrT="[Text]" custT="1"/>
      <dgm:spPr/>
      <dgm:t>
        <a:bodyPr/>
        <a:lstStyle/>
        <a:p>
          <a:r>
            <a:rPr lang="en-IN" sz="1800" b="1" dirty="0">
              <a:solidFill>
                <a:schemeClr val="bg1"/>
              </a:solidFill>
              <a:latin typeface="+mj-lt"/>
              <a:ea typeface="Verdana" panose="020B0604030504040204" pitchFamily="34" charset="0"/>
              <a:cs typeface="Verdana" panose="020B0604030504040204" pitchFamily="34" charset="0"/>
            </a:rPr>
            <a:t>Clinical Batch Supply</a:t>
          </a:r>
        </a:p>
      </dgm:t>
    </dgm:pt>
    <dgm:pt modelId="{CCE2A64F-3420-421C-8BE6-DA243068C298}" type="parTrans" cxnId="{34E5D467-9EE8-456D-A262-EE806F037FD5}">
      <dgm:prSet custT="1"/>
      <dgm:spPr/>
      <dgm:t>
        <a:bodyPr/>
        <a:lstStyle/>
        <a:p>
          <a:endParaRPr lang="en-US" sz="1800">
            <a:solidFill>
              <a:schemeClr val="bg1"/>
            </a:solidFill>
            <a:latin typeface="+mj-lt"/>
            <a:ea typeface="Verdana" panose="020B0604030504040204" pitchFamily="34" charset="0"/>
            <a:cs typeface="Verdana" panose="020B0604030504040204" pitchFamily="34" charset="0"/>
          </a:endParaRPr>
        </a:p>
      </dgm:t>
    </dgm:pt>
    <dgm:pt modelId="{F206ECC7-2876-403D-86F4-EDC266B57741}" type="sibTrans" cxnId="{34E5D467-9EE8-456D-A262-EE806F037FD5}">
      <dgm:prSet/>
      <dgm:spPr/>
      <dgm:t>
        <a:bodyPr/>
        <a:lstStyle/>
        <a:p>
          <a:endParaRPr lang="en-US" sz="1800">
            <a:solidFill>
              <a:schemeClr val="bg1"/>
            </a:solidFill>
            <a:latin typeface="+mj-lt"/>
          </a:endParaRPr>
        </a:p>
      </dgm:t>
    </dgm:pt>
    <dgm:pt modelId="{72FDF3B8-75F1-400A-BC53-EC5326680F3D}">
      <dgm:prSet phldrT="[Text]" custT="1"/>
      <dgm:spPr/>
      <dgm:t>
        <a:bodyPr/>
        <a:lstStyle/>
        <a:p>
          <a:r>
            <a:rPr lang="en-US" sz="1700" b="1" dirty="0">
              <a:solidFill>
                <a:schemeClr val="bg1"/>
              </a:solidFill>
              <a:latin typeface="+mj-lt"/>
              <a:ea typeface="Verdana" panose="020B0604030504040204" pitchFamily="34" charset="0"/>
              <a:cs typeface="Verdana" panose="020B0604030504040204" pitchFamily="34" charset="0"/>
            </a:rPr>
            <a:t>Commercial</a:t>
          </a:r>
          <a:r>
            <a:rPr lang="en-US" sz="1700" b="1" baseline="0" dirty="0">
              <a:solidFill>
                <a:schemeClr val="bg1"/>
              </a:solidFill>
              <a:latin typeface="+mj-lt"/>
              <a:ea typeface="Verdana" panose="020B0604030504040204" pitchFamily="34" charset="0"/>
              <a:cs typeface="Verdana" panose="020B0604030504040204" pitchFamily="34" charset="0"/>
            </a:rPr>
            <a:t> Manufacturing</a:t>
          </a:r>
        </a:p>
      </dgm:t>
    </dgm:pt>
    <dgm:pt modelId="{8F3B39E6-8453-4256-845D-D18C74FF4521}" type="parTrans" cxnId="{0922B7B5-8A83-4B0E-A5AD-8E71995BE2F7}">
      <dgm:prSet custT="1"/>
      <dgm:spPr/>
      <dgm:t>
        <a:bodyPr/>
        <a:lstStyle/>
        <a:p>
          <a:endParaRPr lang="en-US" sz="1800">
            <a:solidFill>
              <a:schemeClr val="bg1"/>
            </a:solidFill>
            <a:latin typeface="+mj-lt"/>
            <a:ea typeface="Verdana" panose="020B0604030504040204" pitchFamily="34" charset="0"/>
            <a:cs typeface="Verdana" panose="020B0604030504040204" pitchFamily="34" charset="0"/>
          </a:endParaRPr>
        </a:p>
      </dgm:t>
    </dgm:pt>
    <dgm:pt modelId="{F04C2970-7B5B-4E53-8733-C023770CA643}" type="sibTrans" cxnId="{0922B7B5-8A83-4B0E-A5AD-8E71995BE2F7}">
      <dgm:prSet/>
      <dgm:spPr/>
      <dgm:t>
        <a:bodyPr/>
        <a:lstStyle/>
        <a:p>
          <a:endParaRPr lang="en-US" sz="1800">
            <a:solidFill>
              <a:schemeClr val="bg1"/>
            </a:solidFill>
            <a:latin typeface="+mj-lt"/>
          </a:endParaRPr>
        </a:p>
      </dgm:t>
    </dgm:pt>
    <dgm:pt modelId="{BE223D00-106B-4276-BF3F-59DBFC712F36}" type="pres">
      <dgm:prSet presAssocID="{FDA80E91-5AF0-4D3B-8641-0AB3BF7F2085}" presName="Name0" presStyleCnt="0">
        <dgm:presLayoutVars>
          <dgm:chMax val="1"/>
          <dgm:dir/>
          <dgm:animLvl val="ctr"/>
          <dgm:resizeHandles val="exact"/>
        </dgm:presLayoutVars>
      </dgm:prSet>
      <dgm:spPr/>
    </dgm:pt>
    <dgm:pt modelId="{513F13F9-FC99-43A2-B6D5-D74A4C6F64F8}" type="pres">
      <dgm:prSet presAssocID="{14B67A96-F034-447B-8C4A-AF67D619D01D}" presName="centerShape" presStyleLbl="node0" presStyleIdx="0" presStyleCnt="1" custScaleX="146657" custScaleY="154117" custLinFactNeighborX="26" custLinFactNeighborY="3397"/>
      <dgm:spPr/>
    </dgm:pt>
    <dgm:pt modelId="{25F14B61-44D5-48E8-86ED-BB70A1832773}" type="pres">
      <dgm:prSet presAssocID="{9F744199-59D5-4530-BE43-3B53E031CABA}" presName="parTrans" presStyleLbl="sibTrans2D1" presStyleIdx="0" presStyleCnt="4"/>
      <dgm:spPr/>
    </dgm:pt>
    <dgm:pt modelId="{37FDFEEA-606B-4E8A-A2B5-775FDCDE6F2C}" type="pres">
      <dgm:prSet presAssocID="{9F744199-59D5-4530-BE43-3B53E031CABA}" presName="connectorText" presStyleLbl="sibTrans2D1" presStyleIdx="0" presStyleCnt="4"/>
      <dgm:spPr/>
    </dgm:pt>
    <dgm:pt modelId="{F3D1E171-AB0F-4D82-9DDF-74F08A8129A4}" type="pres">
      <dgm:prSet presAssocID="{1C239DD0-A0E8-4F66-A6DE-68E6D3CD7E73}" presName="node" presStyleLbl="node1" presStyleIdx="0" presStyleCnt="4" custScaleX="133242" custScaleY="117599" custRadScaleRad="103071" custRadScaleInc="100494">
        <dgm:presLayoutVars>
          <dgm:bulletEnabled val="1"/>
        </dgm:presLayoutVars>
      </dgm:prSet>
      <dgm:spPr/>
    </dgm:pt>
    <dgm:pt modelId="{A13899FC-89BA-4F12-A082-0343BAADA80D}" type="pres">
      <dgm:prSet presAssocID="{66BD8B47-30D6-45CA-8E91-AE63D9272B16}" presName="parTrans" presStyleLbl="sibTrans2D1" presStyleIdx="1" presStyleCnt="4" custLinFactNeighborX="-7669" custLinFactNeighborY="-693"/>
      <dgm:spPr/>
    </dgm:pt>
    <dgm:pt modelId="{7CA861BD-819B-4DD8-8907-EB80B8C79B61}" type="pres">
      <dgm:prSet presAssocID="{66BD8B47-30D6-45CA-8E91-AE63D9272B16}" presName="connectorText" presStyleLbl="sibTrans2D1" presStyleIdx="1" presStyleCnt="4"/>
      <dgm:spPr/>
    </dgm:pt>
    <dgm:pt modelId="{F6590FE3-699E-4E42-8CD0-ECD22E28B500}" type="pres">
      <dgm:prSet presAssocID="{E9978E59-2994-4693-8947-6D883A80FE07}" presName="node" presStyleLbl="node1" presStyleIdx="1" presStyleCnt="4" custScaleX="142354" custScaleY="131195" custRadScaleRad="116465" custRadScaleInc="95709">
        <dgm:presLayoutVars>
          <dgm:bulletEnabled val="1"/>
        </dgm:presLayoutVars>
      </dgm:prSet>
      <dgm:spPr/>
    </dgm:pt>
    <dgm:pt modelId="{481186D6-EBEB-499B-B9C2-FB09501E8F1A}" type="pres">
      <dgm:prSet presAssocID="{CCE2A64F-3420-421C-8BE6-DA243068C298}" presName="parTrans" presStyleLbl="sibTrans2D1" presStyleIdx="2" presStyleCnt="4"/>
      <dgm:spPr/>
    </dgm:pt>
    <dgm:pt modelId="{8FC8B8D6-1010-42A7-BB31-BE72729E800B}" type="pres">
      <dgm:prSet presAssocID="{CCE2A64F-3420-421C-8BE6-DA243068C298}" presName="connectorText" presStyleLbl="sibTrans2D1" presStyleIdx="2" presStyleCnt="4"/>
      <dgm:spPr/>
    </dgm:pt>
    <dgm:pt modelId="{4C943696-C3D2-4A6F-B91E-8AC2206FDA2E}" type="pres">
      <dgm:prSet presAssocID="{510A8B6E-BACB-4055-9D46-6CBC6CEE036D}" presName="node" presStyleLbl="node1" presStyleIdx="2" presStyleCnt="4" custScaleX="130389" custScaleY="117599" custRadScaleRad="111400" custRadScaleInc="96944">
        <dgm:presLayoutVars>
          <dgm:bulletEnabled val="1"/>
        </dgm:presLayoutVars>
      </dgm:prSet>
      <dgm:spPr/>
    </dgm:pt>
    <dgm:pt modelId="{8AC15732-618E-4593-B507-4EB8DC631A92}" type="pres">
      <dgm:prSet presAssocID="{8F3B39E6-8453-4256-845D-D18C74FF4521}" presName="parTrans" presStyleLbl="sibTrans2D1" presStyleIdx="3" presStyleCnt="4" custLinFactNeighborX="-7735" custLinFactNeighborY="1233"/>
      <dgm:spPr/>
    </dgm:pt>
    <dgm:pt modelId="{9B2CDCF2-BA8B-4846-972C-9F988F731528}" type="pres">
      <dgm:prSet presAssocID="{8F3B39E6-8453-4256-845D-D18C74FF4521}" presName="connectorText" presStyleLbl="sibTrans2D1" presStyleIdx="3" presStyleCnt="4"/>
      <dgm:spPr/>
    </dgm:pt>
    <dgm:pt modelId="{2ACA98DD-DE11-47D6-BE5F-1B2ACC7F7293}" type="pres">
      <dgm:prSet presAssocID="{72FDF3B8-75F1-400A-BC53-EC5326680F3D}" presName="node" presStyleLbl="node1" presStyleIdx="3" presStyleCnt="4" custScaleX="134298" custScaleY="121944" custRadScaleRad="105655" custRadScaleInc="92078">
        <dgm:presLayoutVars>
          <dgm:bulletEnabled val="1"/>
        </dgm:presLayoutVars>
      </dgm:prSet>
      <dgm:spPr/>
    </dgm:pt>
  </dgm:ptLst>
  <dgm:cxnLst>
    <dgm:cxn modelId="{58295200-BD9B-4DE7-A578-CB2CD60CB29C}" type="presOf" srcId="{510A8B6E-BACB-4055-9D46-6CBC6CEE036D}" destId="{4C943696-C3D2-4A6F-B91E-8AC2206FDA2E}" srcOrd="0" destOrd="0" presId="urn:microsoft.com/office/officeart/2005/8/layout/radial5"/>
    <dgm:cxn modelId="{48299405-386E-4CC4-A2E8-8660B0ADF82C}" type="presOf" srcId="{CCE2A64F-3420-421C-8BE6-DA243068C298}" destId="{8FC8B8D6-1010-42A7-BB31-BE72729E800B}" srcOrd="1" destOrd="0" presId="urn:microsoft.com/office/officeart/2005/8/layout/radial5"/>
    <dgm:cxn modelId="{05EE0308-94D8-4BCB-B117-A98CAAC08D73}" srcId="{14B67A96-F034-447B-8C4A-AF67D619D01D}" destId="{E9978E59-2994-4693-8947-6D883A80FE07}" srcOrd="1" destOrd="0" parTransId="{66BD8B47-30D6-45CA-8E91-AE63D9272B16}" sibTransId="{55EAB395-3492-4D80-AD11-AE31A46C8A9D}"/>
    <dgm:cxn modelId="{BF23E133-C5C0-442D-9944-0837DC1E377D}" type="presOf" srcId="{14B67A96-F034-447B-8C4A-AF67D619D01D}" destId="{513F13F9-FC99-43A2-B6D5-D74A4C6F64F8}" srcOrd="0" destOrd="0" presId="urn:microsoft.com/office/officeart/2005/8/layout/radial5"/>
    <dgm:cxn modelId="{F4317134-553B-4686-93FC-DE206BF1E18E}" type="presOf" srcId="{9F744199-59D5-4530-BE43-3B53E031CABA}" destId="{37FDFEEA-606B-4E8A-A2B5-775FDCDE6F2C}" srcOrd="1" destOrd="0" presId="urn:microsoft.com/office/officeart/2005/8/layout/radial5"/>
    <dgm:cxn modelId="{34E5D467-9EE8-456D-A262-EE806F037FD5}" srcId="{14B67A96-F034-447B-8C4A-AF67D619D01D}" destId="{510A8B6E-BACB-4055-9D46-6CBC6CEE036D}" srcOrd="2" destOrd="0" parTransId="{CCE2A64F-3420-421C-8BE6-DA243068C298}" sibTransId="{F206ECC7-2876-403D-86F4-EDC266B57741}"/>
    <dgm:cxn modelId="{20097950-D921-4324-B110-7CD1E3287798}" type="presOf" srcId="{8F3B39E6-8453-4256-845D-D18C74FF4521}" destId="{8AC15732-618E-4593-B507-4EB8DC631A92}" srcOrd="0" destOrd="0" presId="urn:microsoft.com/office/officeart/2005/8/layout/radial5"/>
    <dgm:cxn modelId="{2E261772-8A8C-4B28-ACD4-A27593161878}" srcId="{FDA80E91-5AF0-4D3B-8641-0AB3BF7F2085}" destId="{14B67A96-F034-447B-8C4A-AF67D619D01D}" srcOrd="0" destOrd="0" parTransId="{714911C8-0DC7-4FF2-9475-4C3C243028F6}" sibTransId="{A675636B-637F-4917-A677-5AD4A622B57C}"/>
    <dgm:cxn modelId="{18C65777-806E-42B5-A9B6-86A99F907B5D}" type="presOf" srcId="{72FDF3B8-75F1-400A-BC53-EC5326680F3D}" destId="{2ACA98DD-DE11-47D6-BE5F-1B2ACC7F7293}" srcOrd="0" destOrd="0" presId="urn:microsoft.com/office/officeart/2005/8/layout/radial5"/>
    <dgm:cxn modelId="{48527298-E67D-4D7E-90EF-24F10CEAB83F}" type="presOf" srcId="{8F3B39E6-8453-4256-845D-D18C74FF4521}" destId="{9B2CDCF2-BA8B-4846-972C-9F988F731528}" srcOrd="1" destOrd="0" presId="urn:microsoft.com/office/officeart/2005/8/layout/radial5"/>
    <dgm:cxn modelId="{BCE8FC9A-0297-4206-AC66-2DDAA40B3623}" type="presOf" srcId="{66BD8B47-30D6-45CA-8E91-AE63D9272B16}" destId="{7CA861BD-819B-4DD8-8907-EB80B8C79B61}" srcOrd="1" destOrd="0" presId="urn:microsoft.com/office/officeart/2005/8/layout/radial5"/>
    <dgm:cxn modelId="{0922B7B5-8A83-4B0E-A5AD-8E71995BE2F7}" srcId="{14B67A96-F034-447B-8C4A-AF67D619D01D}" destId="{72FDF3B8-75F1-400A-BC53-EC5326680F3D}" srcOrd="3" destOrd="0" parTransId="{8F3B39E6-8453-4256-845D-D18C74FF4521}" sibTransId="{F04C2970-7B5B-4E53-8733-C023770CA643}"/>
    <dgm:cxn modelId="{3239F0BD-22F0-4EC4-9299-2278581EB919}" srcId="{14B67A96-F034-447B-8C4A-AF67D619D01D}" destId="{1C239DD0-A0E8-4F66-A6DE-68E6D3CD7E73}" srcOrd="0" destOrd="0" parTransId="{9F744199-59D5-4530-BE43-3B53E031CABA}" sibTransId="{D3A07B6C-E49F-4E27-A902-A0ABFDCCDD5A}"/>
    <dgm:cxn modelId="{EE71EBC0-611A-47CD-B3C1-F3002D9146AF}" type="presOf" srcId="{1C239DD0-A0E8-4F66-A6DE-68E6D3CD7E73}" destId="{F3D1E171-AB0F-4D82-9DDF-74F08A8129A4}" srcOrd="0" destOrd="0" presId="urn:microsoft.com/office/officeart/2005/8/layout/radial5"/>
    <dgm:cxn modelId="{922432C1-A501-4B43-B7C9-105A5B6D201D}" type="presOf" srcId="{FDA80E91-5AF0-4D3B-8641-0AB3BF7F2085}" destId="{BE223D00-106B-4276-BF3F-59DBFC712F36}" srcOrd="0" destOrd="0" presId="urn:microsoft.com/office/officeart/2005/8/layout/radial5"/>
    <dgm:cxn modelId="{F838EDC9-3FE2-42D3-8FAB-FAD07164AF0B}" type="presOf" srcId="{E9978E59-2994-4693-8947-6D883A80FE07}" destId="{F6590FE3-699E-4E42-8CD0-ECD22E28B500}" srcOrd="0" destOrd="0" presId="urn:microsoft.com/office/officeart/2005/8/layout/radial5"/>
    <dgm:cxn modelId="{176B62F2-7527-4199-B1C2-D4EAF9567A09}" type="presOf" srcId="{9F744199-59D5-4530-BE43-3B53E031CABA}" destId="{25F14B61-44D5-48E8-86ED-BB70A1832773}" srcOrd="0" destOrd="0" presId="urn:microsoft.com/office/officeart/2005/8/layout/radial5"/>
    <dgm:cxn modelId="{AFBFB1F5-42B0-4BF3-9FCA-174D5E9EAF3E}" type="presOf" srcId="{CCE2A64F-3420-421C-8BE6-DA243068C298}" destId="{481186D6-EBEB-499B-B9C2-FB09501E8F1A}" srcOrd="0" destOrd="0" presId="urn:microsoft.com/office/officeart/2005/8/layout/radial5"/>
    <dgm:cxn modelId="{8E41E9F7-86CC-4136-8E01-AC931D97DD33}" type="presOf" srcId="{66BD8B47-30D6-45CA-8E91-AE63D9272B16}" destId="{A13899FC-89BA-4F12-A082-0343BAADA80D}" srcOrd="0" destOrd="0" presId="urn:microsoft.com/office/officeart/2005/8/layout/radial5"/>
    <dgm:cxn modelId="{1522E96F-47D4-4EC6-AB6F-72F3F7F2F11B}" type="presParOf" srcId="{BE223D00-106B-4276-BF3F-59DBFC712F36}" destId="{513F13F9-FC99-43A2-B6D5-D74A4C6F64F8}" srcOrd="0" destOrd="0" presId="urn:microsoft.com/office/officeart/2005/8/layout/radial5"/>
    <dgm:cxn modelId="{A5707E6E-BD9A-406B-8703-11FCB4478EBF}" type="presParOf" srcId="{BE223D00-106B-4276-BF3F-59DBFC712F36}" destId="{25F14B61-44D5-48E8-86ED-BB70A1832773}" srcOrd="1" destOrd="0" presId="urn:microsoft.com/office/officeart/2005/8/layout/radial5"/>
    <dgm:cxn modelId="{DCFCDAAC-7EDE-41BB-890A-A463CB39502D}" type="presParOf" srcId="{25F14B61-44D5-48E8-86ED-BB70A1832773}" destId="{37FDFEEA-606B-4E8A-A2B5-775FDCDE6F2C}" srcOrd="0" destOrd="0" presId="urn:microsoft.com/office/officeart/2005/8/layout/radial5"/>
    <dgm:cxn modelId="{33242FD4-8CE9-48B3-8D26-C89665E38675}" type="presParOf" srcId="{BE223D00-106B-4276-BF3F-59DBFC712F36}" destId="{F3D1E171-AB0F-4D82-9DDF-74F08A8129A4}" srcOrd="2" destOrd="0" presId="urn:microsoft.com/office/officeart/2005/8/layout/radial5"/>
    <dgm:cxn modelId="{45B65811-95AF-4A7B-AA9A-C8DD9B537324}" type="presParOf" srcId="{BE223D00-106B-4276-BF3F-59DBFC712F36}" destId="{A13899FC-89BA-4F12-A082-0343BAADA80D}" srcOrd="3" destOrd="0" presId="urn:microsoft.com/office/officeart/2005/8/layout/radial5"/>
    <dgm:cxn modelId="{D0CCDC5C-CCEB-4555-8893-97348ADBFCC3}" type="presParOf" srcId="{A13899FC-89BA-4F12-A082-0343BAADA80D}" destId="{7CA861BD-819B-4DD8-8907-EB80B8C79B61}" srcOrd="0" destOrd="0" presId="urn:microsoft.com/office/officeart/2005/8/layout/radial5"/>
    <dgm:cxn modelId="{D213B13B-535B-403D-A772-6ABB72D96124}" type="presParOf" srcId="{BE223D00-106B-4276-BF3F-59DBFC712F36}" destId="{F6590FE3-699E-4E42-8CD0-ECD22E28B500}" srcOrd="4" destOrd="0" presId="urn:microsoft.com/office/officeart/2005/8/layout/radial5"/>
    <dgm:cxn modelId="{9D98074D-87D2-49D9-B3B0-367D2C986347}" type="presParOf" srcId="{BE223D00-106B-4276-BF3F-59DBFC712F36}" destId="{481186D6-EBEB-499B-B9C2-FB09501E8F1A}" srcOrd="5" destOrd="0" presId="urn:microsoft.com/office/officeart/2005/8/layout/radial5"/>
    <dgm:cxn modelId="{51B60727-A4C5-47BA-8E6C-160D2F34F458}" type="presParOf" srcId="{481186D6-EBEB-499B-B9C2-FB09501E8F1A}" destId="{8FC8B8D6-1010-42A7-BB31-BE72729E800B}" srcOrd="0" destOrd="0" presId="urn:microsoft.com/office/officeart/2005/8/layout/radial5"/>
    <dgm:cxn modelId="{3D08C342-EBD2-4F8D-BBD3-0CE0F009C4AD}" type="presParOf" srcId="{BE223D00-106B-4276-BF3F-59DBFC712F36}" destId="{4C943696-C3D2-4A6F-B91E-8AC2206FDA2E}" srcOrd="6" destOrd="0" presId="urn:microsoft.com/office/officeart/2005/8/layout/radial5"/>
    <dgm:cxn modelId="{2412C49A-09CC-472E-A0E9-1B0F366A7093}" type="presParOf" srcId="{BE223D00-106B-4276-BF3F-59DBFC712F36}" destId="{8AC15732-618E-4593-B507-4EB8DC631A92}" srcOrd="7" destOrd="0" presId="urn:microsoft.com/office/officeart/2005/8/layout/radial5"/>
    <dgm:cxn modelId="{1ACAC092-39FC-4A0D-8437-DA470CFA9E64}" type="presParOf" srcId="{8AC15732-618E-4593-B507-4EB8DC631A92}" destId="{9B2CDCF2-BA8B-4846-972C-9F988F731528}" srcOrd="0" destOrd="0" presId="urn:microsoft.com/office/officeart/2005/8/layout/radial5"/>
    <dgm:cxn modelId="{1BAE5053-0292-470C-B39E-EB2CD776D7EE}" type="presParOf" srcId="{BE223D00-106B-4276-BF3F-59DBFC712F36}" destId="{2ACA98DD-DE11-47D6-BE5F-1B2ACC7F7293}"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623D38-E3F2-4161-AF1F-4D7564E154AF}"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068F0074-7665-4EFF-965C-B9294FB5DA7E}">
      <dgm:prSet custT="1"/>
      <dgm:spPr/>
      <dgm:t>
        <a:bodyPr/>
        <a:lstStyle/>
        <a:p>
          <a:pPr rtl="0"/>
          <a:r>
            <a:rPr lang="en-US" sz="2400" b="1" spc="300" dirty="0">
              <a:latin typeface="+mj-lt"/>
            </a:rPr>
            <a:t>BIO-AVAILBILITY/BIO-EQUIVALENCE STUDIES</a:t>
          </a:r>
          <a:endParaRPr lang="en-US" sz="2800" b="0" spc="300" dirty="0">
            <a:latin typeface="+mj-lt"/>
          </a:endParaRPr>
        </a:p>
      </dgm:t>
    </dgm:pt>
    <dgm:pt modelId="{E9505ADE-C8ED-4566-B78C-2BB8FCDAC6CC}" type="sibTrans" cxnId="{3C7A4B4C-60B0-4CBD-984D-10F3EC5FC4C2}">
      <dgm:prSet/>
      <dgm:spPr/>
      <dgm:t>
        <a:bodyPr/>
        <a:lstStyle/>
        <a:p>
          <a:endParaRPr lang="en-US" spc="300" dirty="0"/>
        </a:p>
      </dgm:t>
    </dgm:pt>
    <dgm:pt modelId="{F312DE86-6D54-406E-81C2-B884E3C3DB91}" type="parTrans" cxnId="{3C7A4B4C-60B0-4CBD-984D-10F3EC5FC4C2}">
      <dgm:prSet/>
      <dgm:spPr/>
      <dgm:t>
        <a:bodyPr/>
        <a:lstStyle/>
        <a:p>
          <a:endParaRPr lang="en-US" spc="300" dirty="0"/>
        </a:p>
      </dgm:t>
    </dgm:pt>
    <dgm:pt modelId="{623451A2-D872-4084-BC52-31D5671D7F7F}" type="pres">
      <dgm:prSet presAssocID="{01623D38-E3F2-4161-AF1F-4D7564E154AF}" presName="Name0" presStyleCnt="0">
        <dgm:presLayoutVars>
          <dgm:chMax val="7"/>
          <dgm:dir/>
          <dgm:animLvl val="lvl"/>
          <dgm:resizeHandles val="exact"/>
        </dgm:presLayoutVars>
      </dgm:prSet>
      <dgm:spPr/>
    </dgm:pt>
    <dgm:pt modelId="{0BB1F055-70F3-40E3-9C55-8AC31716A493}" type="pres">
      <dgm:prSet presAssocID="{068F0074-7665-4EFF-965C-B9294FB5DA7E}" presName="circle1" presStyleLbl="node1" presStyleIdx="0" presStyleCnt="1"/>
      <dgm:spPr>
        <a:solidFill>
          <a:schemeClr val="accent2"/>
        </a:solidFill>
      </dgm:spPr>
    </dgm:pt>
    <dgm:pt modelId="{203DD161-29E4-49D9-A3C7-DAA98C33064C}" type="pres">
      <dgm:prSet presAssocID="{068F0074-7665-4EFF-965C-B9294FB5DA7E}" presName="space" presStyleCnt="0"/>
      <dgm:spPr/>
    </dgm:pt>
    <dgm:pt modelId="{0C7D6DF9-0C7E-4329-9DFC-7CC1314384DF}" type="pres">
      <dgm:prSet presAssocID="{068F0074-7665-4EFF-965C-B9294FB5DA7E}" presName="rect1" presStyleLbl="alignAcc1" presStyleIdx="0" presStyleCnt="1" custLinFactNeighborY="10480"/>
      <dgm:spPr/>
    </dgm:pt>
    <dgm:pt modelId="{DDF7C098-D46C-4A9F-8636-35FF173DDF96}" type="pres">
      <dgm:prSet presAssocID="{068F0074-7665-4EFF-965C-B9294FB5DA7E}" presName="rect1ParTxNoCh" presStyleLbl="alignAcc1" presStyleIdx="0" presStyleCnt="1">
        <dgm:presLayoutVars>
          <dgm:chMax val="1"/>
          <dgm:bulletEnabled val="1"/>
        </dgm:presLayoutVars>
      </dgm:prSet>
      <dgm:spPr/>
    </dgm:pt>
  </dgm:ptLst>
  <dgm:cxnLst>
    <dgm:cxn modelId="{ADFED915-E8AA-4C55-BF6B-93B1EDAC83AF}" type="presOf" srcId="{068F0074-7665-4EFF-965C-B9294FB5DA7E}" destId="{DDF7C098-D46C-4A9F-8636-35FF173DDF96}" srcOrd="1" destOrd="0" presId="urn:microsoft.com/office/officeart/2005/8/layout/target3"/>
    <dgm:cxn modelId="{3C7A4B4C-60B0-4CBD-984D-10F3EC5FC4C2}" srcId="{01623D38-E3F2-4161-AF1F-4D7564E154AF}" destId="{068F0074-7665-4EFF-965C-B9294FB5DA7E}" srcOrd="0" destOrd="0" parTransId="{F312DE86-6D54-406E-81C2-B884E3C3DB91}" sibTransId="{E9505ADE-C8ED-4566-B78C-2BB8FCDAC6CC}"/>
    <dgm:cxn modelId="{A035AD77-E8CA-431F-9EBE-3B0FD2EC1AD9}" type="presOf" srcId="{068F0074-7665-4EFF-965C-B9294FB5DA7E}" destId="{0C7D6DF9-0C7E-4329-9DFC-7CC1314384DF}" srcOrd="0" destOrd="0" presId="urn:microsoft.com/office/officeart/2005/8/layout/target3"/>
    <dgm:cxn modelId="{D89D349F-21E0-4FE6-89F1-E413C843DB8D}" type="presOf" srcId="{01623D38-E3F2-4161-AF1F-4D7564E154AF}" destId="{623451A2-D872-4084-BC52-31D5671D7F7F}" srcOrd="0" destOrd="0" presId="urn:microsoft.com/office/officeart/2005/8/layout/target3"/>
    <dgm:cxn modelId="{240FE872-0B96-4BC8-8835-241BD3D2AB88}" type="presParOf" srcId="{623451A2-D872-4084-BC52-31D5671D7F7F}" destId="{0BB1F055-70F3-40E3-9C55-8AC31716A493}" srcOrd="0" destOrd="0" presId="urn:microsoft.com/office/officeart/2005/8/layout/target3"/>
    <dgm:cxn modelId="{49E98F8D-AB86-44F5-8152-3A1DDDEFD49A}" type="presParOf" srcId="{623451A2-D872-4084-BC52-31D5671D7F7F}" destId="{203DD161-29E4-49D9-A3C7-DAA98C33064C}" srcOrd="1" destOrd="0" presId="urn:microsoft.com/office/officeart/2005/8/layout/target3"/>
    <dgm:cxn modelId="{18EF82A8-C06A-44B6-A3F1-B8D93A7B42BB}" type="presParOf" srcId="{623451A2-D872-4084-BC52-31D5671D7F7F}" destId="{0C7D6DF9-0C7E-4329-9DFC-7CC1314384DF}" srcOrd="2" destOrd="0" presId="urn:microsoft.com/office/officeart/2005/8/layout/target3"/>
    <dgm:cxn modelId="{C79A25F4-DFEB-49B2-B124-B71938B4EAAC}" type="presParOf" srcId="{623451A2-D872-4084-BC52-31D5671D7F7F}" destId="{DDF7C098-D46C-4A9F-8636-35FF173DDF96}"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A80E91-5AF0-4D3B-8641-0AB3BF7F2085}"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14B67A96-F034-447B-8C4A-AF67D619D01D}">
      <dgm:prSet phldrT="[Text]" custT="1"/>
      <dgm:spPr>
        <a:solidFill>
          <a:srgbClr val="002060"/>
        </a:solidFill>
      </dgm:spPr>
      <dgm:t>
        <a:bodyPr/>
        <a:lstStyle/>
        <a:p>
          <a:pPr algn="ctr"/>
          <a:r>
            <a:rPr lang="en-US" sz="1600" b="1" dirty="0">
              <a:latin typeface="+mj-lt"/>
            </a:rPr>
            <a:t>CLINICAL BA/BE STUDIES</a:t>
          </a:r>
        </a:p>
      </dgm:t>
    </dgm:pt>
    <dgm:pt modelId="{714911C8-0DC7-4FF2-9475-4C3C243028F6}" type="parTrans" cxnId="{2E261772-8A8C-4B28-ACD4-A27593161878}">
      <dgm:prSet/>
      <dgm:spPr/>
      <dgm:t>
        <a:bodyPr/>
        <a:lstStyle/>
        <a:p>
          <a:endParaRPr lang="en-US" sz="1600">
            <a:latin typeface="+mj-lt"/>
          </a:endParaRPr>
        </a:p>
      </dgm:t>
    </dgm:pt>
    <dgm:pt modelId="{A675636B-637F-4917-A677-5AD4A622B57C}" type="sibTrans" cxnId="{2E261772-8A8C-4B28-ACD4-A27593161878}">
      <dgm:prSet/>
      <dgm:spPr/>
      <dgm:t>
        <a:bodyPr/>
        <a:lstStyle/>
        <a:p>
          <a:endParaRPr lang="en-US" sz="1600">
            <a:latin typeface="+mj-lt"/>
          </a:endParaRPr>
        </a:p>
      </dgm:t>
    </dgm:pt>
    <dgm:pt modelId="{1C239DD0-A0E8-4F66-A6DE-68E6D3CD7E73}">
      <dgm:prSet phldrT="[Text]" custT="1"/>
      <dgm:spPr/>
      <dgm:t>
        <a:bodyPr/>
        <a:lstStyle/>
        <a:p>
          <a:r>
            <a:rPr lang="en-US" sz="1600" b="1" dirty="0">
              <a:latin typeface="+mj-lt"/>
              <a:ea typeface="Verdana" pitchFamily="34" charset="0"/>
              <a:cs typeface="Verdana" pitchFamily="34" charset="0"/>
            </a:rPr>
            <a:t>Pilot &amp; Pivotal BA/BE Studies</a:t>
          </a:r>
        </a:p>
      </dgm:t>
    </dgm:pt>
    <dgm:pt modelId="{9F744199-59D5-4530-BE43-3B53E031CABA}" type="parTrans" cxnId="{3239F0BD-22F0-4EC4-9299-2278581EB919}">
      <dgm:prSet custT="1"/>
      <dgm:spPr/>
      <dgm:t>
        <a:bodyPr/>
        <a:lstStyle/>
        <a:p>
          <a:endParaRPr lang="en-US" sz="1600">
            <a:latin typeface="+mj-lt"/>
          </a:endParaRPr>
        </a:p>
      </dgm:t>
    </dgm:pt>
    <dgm:pt modelId="{D3A07B6C-E49F-4E27-A902-A0ABFDCCDD5A}" type="sibTrans" cxnId="{3239F0BD-22F0-4EC4-9299-2278581EB919}">
      <dgm:prSet/>
      <dgm:spPr/>
      <dgm:t>
        <a:bodyPr/>
        <a:lstStyle/>
        <a:p>
          <a:endParaRPr lang="en-US" sz="1600">
            <a:latin typeface="+mj-lt"/>
          </a:endParaRPr>
        </a:p>
      </dgm:t>
    </dgm:pt>
    <dgm:pt modelId="{0F29FA00-4DD3-4E90-8293-8103CA234AF6}">
      <dgm:prSet phldrT="[Text]" custT="1"/>
      <dgm:spPr/>
      <dgm:t>
        <a:bodyPr/>
        <a:lstStyle/>
        <a:p>
          <a:r>
            <a:rPr lang="en-US" sz="1600" b="1" dirty="0">
              <a:latin typeface="+mj-lt"/>
            </a:rPr>
            <a:t>Pathology Center</a:t>
          </a:r>
        </a:p>
        <a:p>
          <a:r>
            <a:rPr lang="en-US" sz="1600" b="1" dirty="0">
              <a:latin typeface="+mj-lt"/>
            </a:rPr>
            <a:t>ISO 15189:2012</a:t>
          </a:r>
        </a:p>
      </dgm:t>
    </dgm:pt>
    <dgm:pt modelId="{20A86491-E732-4C15-B2FB-DD93B16E24A4}" type="parTrans" cxnId="{D09F31C8-4E3C-477B-9156-C3BA4576C95C}">
      <dgm:prSet custT="1"/>
      <dgm:spPr/>
      <dgm:t>
        <a:bodyPr/>
        <a:lstStyle/>
        <a:p>
          <a:endParaRPr lang="en-US" sz="1600">
            <a:latin typeface="+mj-lt"/>
          </a:endParaRPr>
        </a:p>
      </dgm:t>
    </dgm:pt>
    <dgm:pt modelId="{2DD231A3-BF64-4948-B7ED-FBAFEF61F194}" type="sibTrans" cxnId="{D09F31C8-4E3C-477B-9156-C3BA4576C95C}">
      <dgm:prSet/>
      <dgm:spPr/>
      <dgm:t>
        <a:bodyPr/>
        <a:lstStyle/>
        <a:p>
          <a:endParaRPr lang="en-US" sz="1600">
            <a:latin typeface="+mj-lt"/>
          </a:endParaRPr>
        </a:p>
      </dgm:t>
    </dgm:pt>
    <dgm:pt modelId="{92B5FF93-39F1-4025-8BFF-A1EB045EC6D7}">
      <dgm:prSet phldrT="[Text]" custT="1"/>
      <dgm:spPr/>
      <dgm:t>
        <a:bodyPr/>
        <a:lstStyle/>
        <a:p>
          <a:r>
            <a:rPr lang="en-US" sz="1600" b="1" dirty="0">
              <a:latin typeface="+mj-lt"/>
            </a:rPr>
            <a:t>Data Management</a:t>
          </a:r>
        </a:p>
      </dgm:t>
    </dgm:pt>
    <dgm:pt modelId="{90F4C238-9C0F-41FF-8451-6A2E768B120E}" type="parTrans" cxnId="{A45AB47B-634B-4417-A920-ADF195F23983}">
      <dgm:prSet custT="1"/>
      <dgm:spPr/>
      <dgm:t>
        <a:bodyPr/>
        <a:lstStyle/>
        <a:p>
          <a:endParaRPr lang="en-US" sz="1600">
            <a:latin typeface="+mj-lt"/>
          </a:endParaRPr>
        </a:p>
      </dgm:t>
    </dgm:pt>
    <dgm:pt modelId="{B8B8799A-93C8-47B9-84D1-7FADDE9B4214}" type="sibTrans" cxnId="{A45AB47B-634B-4417-A920-ADF195F23983}">
      <dgm:prSet/>
      <dgm:spPr/>
      <dgm:t>
        <a:bodyPr/>
        <a:lstStyle/>
        <a:p>
          <a:endParaRPr lang="en-US" sz="1600">
            <a:latin typeface="+mj-lt"/>
          </a:endParaRPr>
        </a:p>
      </dgm:t>
    </dgm:pt>
    <dgm:pt modelId="{7745E143-2C4C-4298-BB18-B2C36EA35D82}">
      <dgm:prSet phldrT="[Text]" custT="1"/>
      <dgm:spPr/>
      <dgm:t>
        <a:bodyPr/>
        <a:lstStyle/>
        <a:p>
          <a:r>
            <a:rPr lang="en-US" sz="1600" b="1" dirty="0">
              <a:latin typeface="+mj-lt"/>
            </a:rPr>
            <a:t>Bio-analytical Testing</a:t>
          </a:r>
        </a:p>
      </dgm:t>
    </dgm:pt>
    <dgm:pt modelId="{706AB79C-B466-4EA5-ACB9-F2D9A658E865}" type="parTrans" cxnId="{195862B0-821C-465F-80E9-0FC9ABE88A87}">
      <dgm:prSet custT="1"/>
      <dgm:spPr/>
      <dgm:t>
        <a:bodyPr/>
        <a:lstStyle/>
        <a:p>
          <a:endParaRPr lang="en-US" sz="1600">
            <a:latin typeface="+mj-lt"/>
          </a:endParaRPr>
        </a:p>
      </dgm:t>
    </dgm:pt>
    <dgm:pt modelId="{B8C08918-8C08-483D-B4DA-EF1B4CE22A89}" type="sibTrans" cxnId="{195862B0-821C-465F-80E9-0FC9ABE88A87}">
      <dgm:prSet/>
      <dgm:spPr/>
      <dgm:t>
        <a:bodyPr/>
        <a:lstStyle/>
        <a:p>
          <a:endParaRPr lang="en-US" sz="1600">
            <a:latin typeface="+mj-lt"/>
          </a:endParaRPr>
        </a:p>
      </dgm:t>
    </dgm:pt>
    <dgm:pt modelId="{1E725E0E-8A1F-4FCD-A873-378EE6E4C8FA}" type="pres">
      <dgm:prSet presAssocID="{FDA80E91-5AF0-4D3B-8641-0AB3BF7F2085}" presName="Name0" presStyleCnt="0">
        <dgm:presLayoutVars>
          <dgm:chMax val="1"/>
          <dgm:dir val="rev"/>
          <dgm:animLvl val="ctr"/>
          <dgm:resizeHandles val="exact"/>
        </dgm:presLayoutVars>
      </dgm:prSet>
      <dgm:spPr/>
    </dgm:pt>
    <dgm:pt modelId="{9745CAFA-2919-483A-8829-C71729556D49}" type="pres">
      <dgm:prSet presAssocID="{14B67A96-F034-447B-8C4A-AF67D619D01D}" presName="centerShape" presStyleLbl="node0" presStyleIdx="0" presStyleCnt="1" custScaleX="122177" custScaleY="115747" custLinFactNeighborX="28" custLinFactNeighborY="384"/>
      <dgm:spPr/>
    </dgm:pt>
    <dgm:pt modelId="{B6B0D8C9-B248-4018-8570-8C4125A2A6B9}" type="pres">
      <dgm:prSet presAssocID="{9F744199-59D5-4530-BE43-3B53E031CABA}" presName="parTrans" presStyleLbl="sibTrans2D1" presStyleIdx="0" presStyleCnt="4"/>
      <dgm:spPr/>
    </dgm:pt>
    <dgm:pt modelId="{254D74B4-A51F-4DDF-A13E-0277C4F52493}" type="pres">
      <dgm:prSet presAssocID="{9F744199-59D5-4530-BE43-3B53E031CABA}" presName="connectorText" presStyleLbl="sibTrans2D1" presStyleIdx="0" presStyleCnt="4"/>
      <dgm:spPr/>
    </dgm:pt>
    <dgm:pt modelId="{C2EBA2AA-08D5-4B83-8973-1F70945B594D}" type="pres">
      <dgm:prSet presAssocID="{1C239DD0-A0E8-4F66-A6DE-68E6D3CD7E73}" presName="node" presStyleLbl="node1" presStyleIdx="0" presStyleCnt="4" custScaleX="119937" custScaleY="116081">
        <dgm:presLayoutVars>
          <dgm:bulletEnabled val="1"/>
        </dgm:presLayoutVars>
      </dgm:prSet>
      <dgm:spPr/>
    </dgm:pt>
    <dgm:pt modelId="{69ADAE46-55EF-485B-8F8D-A4C8093FEC29}" type="pres">
      <dgm:prSet presAssocID="{20A86491-E732-4C15-B2FB-DD93B16E24A4}" presName="parTrans" presStyleLbl="sibTrans2D1" presStyleIdx="1" presStyleCnt="4"/>
      <dgm:spPr/>
    </dgm:pt>
    <dgm:pt modelId="{E15CBDF9-965B-4181-8083-D487E1DD3ED0}" type="pres">
      <dgm:prSet presAssocID="{20A86491-E732-4C15-B2FB-DD93B16E24A4}" presName="connectorText" presStyleLbl="sibTrans2D1" presStyleIdx="1" presStyleCnt="4"/>
      <dgm:spPr/>
    </dgm:pt>
    <dgm:pt modelId="{6EE4610D-8E50-4E53-8D0D-7AB33FF3522A}" type="pres">
      <dgm:prSet presAssocID="{0F29FA00-4DD3-4E90-8293-8103CA234AF6}" presName="node" presStyleLbl="node1" presStyleIdx="1" presStyleCnt="4" custScaleX="119012" custScaleY="116081">
        <dgm:presLayoutVars>
          <dgm:bulletEnabled val="1"/>
        </dgm:presLayoutVars>
      </dgm:prSet>
      <dgm:spPr/>
    </dgm:pt>
    <dgm:pt modelId="{BFAD72DC-901E-4D70-A2DC-7A89C19BA54B}" type="pres">
      <dgm:prSet presAssocID="{90F4C238-9C0F-41FF-8451-6A2E768B120E}" presName="parTrans" presStyleLbl="sibTrans2D1" presStyleIdx="2" presStyleCnt="4"/>
      <dgm:spPr/>
    </dgm:pt>
    <dgm:pt modelId="{3DB7FE96-8292-4E2E-83D4-AEA953F6AF70}" type="pres">
      <dgm:prSet presAssocID="{90F4C238-9C0F-41FF-8451-6A2E768B120E}" presName="connectorText" presStyleLbl="sibTrans2D1" presStyleIdx="2" presStyleCnt="4"/>
      <dgm:spPr/>
    </dgm:pt>
    <dgm:pt modelId="{4A51432E-7BDF-4783-8F61-AA8D3C699078}" type="pres">
      <dgm:prSet presAssocID="{92B5FF93-39F1-4025-8BFF-A1EB045EC6D7}" presName="node" presStyleLbl="node1" presStyleIdx="2" presStyleCnt="4" custScaleX="119937" custScaleY="116081">
        <dgm:presLayoutVars>
          <dgm:bulletEnabled val="1"/>
        </dgm:presLayoutVars>
      </dgm:prSet>
      <dgm:spPr/>
    </dgm:pt>
    <dgm:pt modelId="{E4FB4C9C-C977-4609-96CC-B0B0C939006F}" type="pres">
      <dgm:prSet presAssocID="{706AB79C-B466-4EA5-ACB9-F2D9A658E865}" presName="parTrans" presStyleLbl="sibTrans2D1" presStyleIdx="3" presStyleCnt="4"/>
      <dgm:spPr/>
    </dgm:pt>
    <dgm:pt modelId="{9254D856-67D2-4F07-AE1D-57A23C820A9E}" type="pres">
      <dgm:prSet presAssocID="{706AB79C-B466-4EA5-ACB9-F2D9A658E865}" presName="connectorText" presStyleLbl="sibTrans2D1" presStyleIdx="3" presStyleCnt="4"/>
      <dgm:spPr/>
    </dgm:pt>
    <dgm:pt modelId="{1C582E6D-CFD2-4589-AF81-2EC6078F7A8E}" type="pres">
      <dgm:prSet presAssocID="{7745E143-2C4C-4298-BB18-B2C36EA35D82}" presName="node" presStyleLbl="node1" presStyleIdx="3" presStyleCnt="4" custScaleX="119937" custScaleY="116081">
        <dgm:presLayoutVars>
          <dgm:bulletEnabled val="1"/>
        </dgm:presLayoutVars>
      </dgm:prSet>
      <dgm:spPr/>
    </dgm:pt>
  </dgm:ptLst>
  <dgm:cxnLst>
    <dgm:cxn modelId="{51709300-3C6B-496A-973D-792E4B2D3E66}" type="presOf" srcId="{706AB79C-B466-4EA5-ACB9-F2D9A658E865}" destId="{E4FB4C9C-C977-4609-96CC-B0B0C939006F}" srcOrd="0" destOrd="0" presId="urn:microsoft.com/office/officeart/2005/8/layout/radial5"/>
    <dgm:cxn modelId="{581B2A01-C25C-4B87-B0B6-7EA5A4DC81BC}" type="presOf" srcId="{90F4C238-9C0F-41FF-8451-6A2E768B120E}" destId="{3DB7FE96-8292-4E2E-83D4-AEA953F6AF70}" srcOrd="1" destOrd="0" presId="urn:microsoft.com/office/officeart/2005/8/layout/radial5"/>
    <dgm:cxn modelId="{B1267E0C-A4FC-4CE9-8FE9-7F345766C808}" type="presOf" srcId="{9F744199-59D5-4530-BE43-3B53E031CABA}" destId="{B6B0D8C9-B248-4018-8570-8C4125A2A6B9}" srcOrd="0" destOrd="0" presId="urn:microsoft.com/office/officeart/2005/8/layout/radial5"/>
    <dgm:cxn modelId="{35023021-28DA-4684-BB79-6B3ED3B70B79}" type="presOf" srcId="{20A86491-E732-4C15-B2FB-DD93B16E24A4}" destId="{69ADAE46-55EF-485B-8F8D-A4C8093FEC29}" srcOrd="0" destOrd="0" presId="urn:microsoft.com/office/officeart/2005/8/layout/radial5"/>
    <dgm:cxn modelId="{8B567A5D-D99D-4497-AA45-710328CE34C7}" type="presOf" srcId="{1C239DD0-A0E8-4F66-A6DE-68E6D3CD7E73}" destId="{C2EBA2AA-08D5-4B83-8973-1F70945B594D}" srcOrd="0" destOrd="0" presId="urn:microsoft.com/office/officeart/2005/8/layout/radial5"/>
    <dgm:cxn modelId="{D1B80946-FDA0-4922-A1F3-DE2727289DD0}" type="presOf" srcId="{92B5FF93-39F1-4025-8BFF-A1EB045EC6D7}" destId="{4A51432E-7BDF-4783-8F61-AA8D3C699078}" srcOrd="0" destOrd="0" presId="urn:microsoft.com/office/officeart/2005/8/layout/radial5"/>
    <dgm:cxn modelId="{2E261772-8A8C-4B28-ACD4-A27593161878}" srcId="{FDA80E91-5AF0-4D3B-8641-0AB3BF7F2085}" destId="{14B67A96-F034-447B-8C4A-AF67D619D01D}" srcOrd="0" destOrd="0" parTransId="{714911C8-0DC7-4FF2-9475-4C3C243028F6}" sibTransId="{A675636B-637F-4917-A677-5AD4A622B57C}"/>
    <dgm:cxn modelId="{68CBF476-5463-47EF-AE6D-71EB5A4902BA}" type="presOf" srcId="{14B67A96-F034-447B-8C4A-AF67D619D01D}" destId="{9745CAFA-2919-483A-8829-C71729556D49}" srcOrd="0" destOrd="0" presId="urn:microsoft.com/office/officeart/2005/8/layout/radial5"/>
    <dgm:cxn modelId="{A45AB47B-634B-4417-A920-ADF195F23983}" srcId="{14B67A96-F034-447B-8C4A-AF67D619D01D}" destId="{92B5FF93-39F1-4025-8BFF-A1EB045EC6D7}" srcOrd="2" destOrd="0" parTransId="{90F4C238-9C0F-41FF-8451-6A2E768B120E}" sibTransId="{B8B8799A-93C8-47B9-84D1-7FADDE9B4214}"/>
    <dgm:cxn modelId="{1693087C-512A-4C48-95BE-C5739A84F2F5}" type="presOf" srcId="{706AB79C-B466-4EA5-ACB9-F2D9A658E865}" destId="{9254D856-67D2-4F07-AE1D-57A23C820A9E}" srcOrd="1" destOrd="0" presId="urn:microsoft.com/office/officeart/2005/8/layout/radial5"/>
    <dgm:cxn modelId="{A8676C82-9891-4CF8-AB3F-3A59983617B6}" type="presOf" srcId="{0F29FA00-4DD3-4E90-8293-8103CA234AF6}" destId="{6EE4610D-8E50-4E53-8D0D-7AB33FF3522A}" srcOrd="0" destOrd="0" presId="urn:microsoft.com/office/officeart/2005/8/layout/radial5"/>
    <dgm:cxn modelId="{9A7D2086-2C6F-4920-A683-F9F2EE08D9D4}" type="presOf" srcId="{FDA80E91-5AF0-4D3B-8641-0AB3BF7F2085}" destId="{1E725E0E-8A1F-4FCD-A873-378EE6E4C8FA}" srcOrd="0" destOrd="0" presId="urn:microsoft.com/office/officeart/2005/8/layout/radial5"/>
    <dgm:cxn modelId="{195862B0-821C-465F-80E9-0FC9ABE88A87}" srcId="{14B67A96-F034-447B-8C4A-AF67D619D01D}" destId="{7745E143-2C4C-4298-BB18-B2C36EA35D82}" srcOrd="3" destOrd="0" parTransId="{706AB79C-B466-4EA5-ACB9-F2D9A658E865}" sibTransId="{B8C08918-8C08-483D-B4DA-EF1B4CE22A89}"/>
    <dgm:cxn modelId="{512CFBB7-F451-4B74-8E5D-1CC969BAB098}" type="presOf" srcId="{9F744199-59D5-4530-BE43-3B53E031CABA}" destId="{254D74B4-A51F-4DDF-A13E-0277C4F52493}" srcOrd="1" destOrd="0" presId="urn:microsoft.com/office/officeart/2005/8/layout/radial5"/>
    <dgm:cxn modelId="{3239F0BD-22F0-4EC4-9299-2278581EB919}" srcId="{14B67A96-F034-447B-8C4A-AF67D619D01D}" destId="{1C239DD0-A0E8-4F66-A6DE-68E6D3CD7E73}" srcOrd="0" destOrd="0" parTransId="{9F744199-59D5-4530-BE43-3B53E031CABA}" sibTransId="{D3A07B6C-E49F-4E27-A902-A0ABFDCCDD5A}"/>
    <dgm:cxn modelId="{D09F31C8-4E3C-477B-9156-C3BA4576C95C}" srcId="{14B67A96-F034-447B-8C4A-AF67D619D01D}" destId="{0F29FA00-4DD3-4E90-8293-8103CA234AF6}" srcOrd="1" destOrd="0" parTransId="{20A86491-E732-4C15-B2FB-DD93B16E24A4}" sibTransId="{2DD231A3-BF64-4948-B7ED-FBAFEF61F194}"/>
    <dgm:cxn modelId="{BA516FD9-34ED-4D15-9662-00E910A60C46}" type="presOf" srcId="{90F4C238-9C0F-41FF-8451-6A2E768B120E}" destId="{BFAD72DC-901E-4D70-A2DC-7A89C19BA54B}" srcOrd="0" destOrd="0" presId="urn:microsoft.com/office/officeart/2005/8/layout/radial5"/>
    <dgm:cxn modelId="{868087EC-4619-4B11-A62B-81D42851EDD4}" type="presOf" srcId="{7745E143-2C4C-4298-BB18-B2C36EA35D82}" destId="{1C582E6D-CFD2-4589-AF81-2EC6078F7A8E}" srcOrd="0" destOrd="0" presId="urn:microsoft.com/office/officeart/2005/8/layout/radial5"/>
    <dgm:cxn modelId="{0A0C55ED-5DCA-4FDF-875F-D911A4F261D8}" type="presOf" srcId="{20A86491-E732-4C15-B2FB-DD93B16E24A4}" destId="{E15CBDF9-965B-4181-8083-D487E1DD3ED0}" srcOrd="1" destOrd="0" presId="urn:microsoft.com/office/officeart/2005/8/layout/radial5"/>
    <dgm:cxn modelId="{9783D336-C343-4084-8A1C-D1D29AB5775F}" type="presParOf" srcId="{1E725E0E-8A1F-4FCD-A873-378EE6E4C8FA}" destId="{9745CAFA-2919-483A-8829-C71729556D49}" srcOrd="0" destOrd="0" presId="urn:microsoft.com/office/officeart/2005/8/layout/radial5"/>
    <dgm:cxn modelId="{E98C285D-218F-48EE-9DDD-676442F45DBE}" type="presParOf" srcId="{1E725E0E-8A1F-4FCD-A873-378EE6E4C8FA}" destId="{B6B0D8C9-B248-4018-8570-8C4125A2A6B9}" srcOrd="1" destOrd="0" presId="urn:microsoft.com/office/officeart/2005/8/layout/radial5"/>
    <dgm:cxn modelId="{8E860144-A15D-466C-AC15-CA8285AD7AAC}" type="presParOf" srcId="{B6B0D8C9-B248-4018-8570-8C4125A2A6B9}" destId="{254D74B4-A51F-4DDF-A13E-0277C4F52493}" srcOrd="0" destOrd="0" presId="urn:microsoft.com/office/officeart/2005/8/layout/radial5"/>
    <dgm:cxn modelId="{8919905F-001C-4F74-A5D5-93FA4A885F58}" type="presParOf" srcId="{1E725E0E-8A1F-4FCD-A873-378EE6E4C8FA}" destId="{C2EBA2AA-08D5-4B83-8973-1F70945B594D}" srcOrd="2" destOrd="0" presId="urn:microsoft.com/office/officeart/2005/8/layout/radial5"/>
    <dgm:cxn modelId="{A54F7EAD-7E3F-4267-80FE-CB9656B31584}" type="presParOf" srcId="{1E725E0E-8A1F-4FCD-A873-378EE6E4C8FA}" destId="{69ADAE46-55EF-485B-8F8D-A4C8093FEC29}" srcOrd="3" destOrd="0" presId="urn:microsoft.com/office/officeart/2005/8/layout/radial5"/>
    <dgm:cxn modelId="{222F2C7E-A2D3-4A1A-B4D6-6930EEC1EDE6}" type="presParOf" srcId="{69ADAE46-55EF-485B-8F8D-A4C8093FEC29}" destId="{E15CBDF9-965B-4181-8083-D487E1DD3ED0}" srcOrd="0" destOrd="0" presId="urn:microsoft.com/office/officeart/2005/8/layout/radial5"/>
    <dgm:cxn modelId="{D20DE57C-EF68-4173-99BA-B477A987FA3D}" type="presParOf" srcId="{1E725E0E-8A1F-4FCD-A873-378EE6E4C8FA}" destId="{6EE4610D-8E50-4E53-8D0D-7AB33FF3522A}" srcOrd="4" destOrd="0" presId="urn:microsoft.com/office/officeart/2005/8/layout/radial5"/>
    <dgm:cxn modelId="{4391325A-906B-495D-B9B3-259BF4330C5E}" type="presParOf" srcId="{1E725E0E-8A1F-4FCD-A873-378EE6E4C8FA}" destId="{BFAD72DC-901E-4D70-A2DC-7A89C19BA54B}" srcOrd="5" destOrd="0" presId="urn:microsoft.com/office/officeart/2005/8/layout/radial5"/>
    <dgm:cxn modelId="{9B8DF3F9-4582-4CD2-A9BE-1AEC00C89FFC}" type="presParOf" srcId="{BFAD72DC-901E-4D70-A2DC-7A89C19BA54B}" destId="{3DB7FE96-8292-4E2E-83D4-AEA953F6AF70}" srcOrd="0" destOrd="0" presId="urn:microsoft.com/office/officeart/2005/8/layout/radial5"/>
    <dgm:cxn modelId="{7A104D9E-C938-4D5A-8BDD-D5CCFC9FCD2A}" type="presParOf" srcId="{1E725E0E-8A1F-4FCD-A873-378EE6E4C8FA}" destId="{4A51432E-7BDF-4783-8F61-AA8D3C699078}" srcOrd="6" destOrd="0" presId="urn:microsoft.com/office/officeart/2005/8/layout/radial5"/>
    <dgm:cxn modelId="{BEF11011-297A-49B7-881B-697E56832533}" type="presParOf" srcId="{1E725E0E-8A1F-4FCD-A873-378EE6E4C8FA}" destId="{E4FB4C9C-C977-4609-96CC-B0B0C939006F}" srcOrd="7" destOrd="0" presId="urn:microsoft.com/office/officeart/2005/8/layout/radial5"/>
    <dgm:cxn modelId="{7907DD17-DDCE-495B-8C47-97A1DD900B4E}" type="presParOf" srcId="{E4FB4C9C-C977-4609-96CC-B0B0C939006F}" destId="{9254D856-67D2-4F07-AE1D-57A23C820A9E}" srcOrd="0" destOrd="0" presId="urn:microsoft.com/office/officeart/2005/8/layout/radial5"/>
    <dgm:cxn modelId="{44A33BFA-8693-4C97-9478-32FC53EEB08D}" type="presParOf" srcId="{1E725E0E-8A1F-4FCD-A873-378EE6E4C8FA}" destId="{1C582E6D-CFD2-4589-AF81-2EC6078F7A8E}"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1623D38-E3F2-4161-AF1F-4D7564E154AF}"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068F0074-7665-4EFF-965C-B9294FB5DA7E}">
      <dgm:prSet custT="1"/>
      <dgm:spPr/>
      <dgm:t>
        <a:bodyPr/>
        <a:lstStyle/>
        <a:p>
          <a:pPr rtl="0"/>
          <a:r>
            <a:rPr lang="en-US" sz="2400" b="1" spc="300" dirty="0">
              <a:latin typeface="+mj-lt"/>
            </a:rPr>
            <a:t>BIO-AVAILBILITY/BIO-EQUIVALENCE STUDIES</a:t>
          </a:r>
          <a:endParaRPr lang="en-US" sz="2800" b="0" spc="300" dirty="0">
            <a:latin typeface="+mj-lt"/>
          </a:endParaRPr>
        </a:p>
      </dgm:t>
    </dgm:pt>
    <dgm:pt modelId="{E9505ADE-C8ED-4566-B78C-2BB8FCDAC6CC}" type="sibTrans" cxnId="{3C7A4B4C-60B0-4CBD-984D-10F3EC5FC4C2}">
      <dgm:prSet/>
      <dgm:spPr/>
      <dgm:t>
        <a:bodyPr/>
        <a:lstStyle/>
        <a:p>
          <a:endParaRPr lang="en-US" spc="300" dirty="0"/>
        </a:p>
      </dgm:t>
    </dgm:pt>
    <dgm:pt modelId="{F312DE86-6D54-406E-81C2-B884E3C3DB91}" type="parTrans" cxnId="{3C7A4B4C-60B0-4CBD-984D-10F3EC5FC4C2}">
      <dgm:prSet/>
      <dgm:spPr/>
      <dgm:t>
        <a:bodyPr/>
        <a:lstStyle/>
        <a:p>
          <a:endParaRPr lang="en-US" spc="300" dirty="0"/>
        </a:p>
      </dgm:t>
    </dgm:pt>
    <dgm:pt modelId="{623451A2-D872-4084-BC52-31D5671D7F7F}" type="pres">
      <dgm:prSet presAssocID="{01623D38-E3F2-4161-AF1F-4D7564E154AF}" presName="Name0" presStyleCnt="0">
        <dgm:presLayoutVars>
          <dgm:chMax val="7"/>
          <dgm:dir/>
          <dgm:animLvl val="lvl"/>
          <dgm:resizeHandles val="exact"/>
        </dgm:presLayoutVars>
      </dgm:prSet>
      <dgm:spPr/>
    </dgm:pt>
    <dgm:pt modelId="{0BB1F055-70F3-40E3-9C55-8AC31716A493}" type="pres">
      <dgm:prSet presAssocID="{068F0074-7665-4EFF-965C-B9294FB5DA7E}" presName="circle1" presStyleLbl="node1" presStyleIdx="0" presStyleCnt="1"/>
      <dgm:spPr>
        <a:solidFill>
          <a:schemeClr val="accent2"/>
        </a:solidFill>
      </dgm:spPr>
    </dgm:pt>
    <dgm:pt modelId="{203DD161-29E4-49D9-A3C7-DAA98C33064C}" type="pres">
      <dgm:prSet presAssocID="{068F0074-7665-4EFF-965C-B9294FB5DA7E}" presName="space" presStyleCnt="0"/>
      <dgm:spPr/>
    </dgm:pt>
    <dgm:pt modelId="{0C7D6DF9-0C7E-4329-9DFC-7CC1314384DF}" type="pres">
      <dgm:prSet presAssocID="{068F0074-7665-4EFF-965C-B9294FB5DA7E}" presName="rect1" presStyleLbl="alignAcc1" presStyleIdx="0" presStyleCnt="1" custLinFactNeighborY="10480"/>
      <dgm:spPr/>
    </dgm:pt>
    <dgm:pt modelId="{DDF7C098-D46C-4A9F-8636-35FF173DDF96}" type="pres">
      <dgm:prSet presAssocID="{068F0074-7665-4EFF-965C-B9294FB5DA7E}" presName="rect1ParTxNoCh" presStyleLbl="alignAcc1" presStyleIdx="0" presStyleCnt="1">
        <dgm:presLayoutVars>
          <dgm:chMax val="1"/>
          <dgm:bulletEnabled val="1"/>
        </dgm:presLayoutVars>
      </dgm:prSet>
      <dgm:spPr/>
    </dgm:pt>
  </dgm:ptLst>
  <dgm:cxnLst>
    <dgm:cxn modelId="{ADFED915-E8AA-4C55-BF6B-93B1EDAC83AF}" type="presOf" srcId="{068F0074-7665-4EFF-965C-B9294FB5DA7E}" destId="{DDF7C098-D46C-4A9F-8636-35FF173DDF96}" srcOrd="1" destOrd="0" presId="urn:microsoft.com/office/officeart/2005/8/layout/target3"/>
    <dgm:cxn modelId="{3C7A4B4C-60B0-4CBD-984D-10F3EC5FC4C2}" srcId="{01623D38-E3F2-4161-AF1F-4D7564E154AF}" destId="{068F0074-7665-4EFF-965C-B9294FB5DA7E}" srcOrd="0" destOrd="0" parTransId="{F312DE86-6D54-406E-81C2-B884E3C3DB91}" sibTransId="{E9505ADE-C8ED-4566-B78C-2BB8FCDAC6CC}"/>
    <dgm:cxn modelId="{A035AD77-E8CA-431F-9EBE-3B0FD2EC1AD9}" type="presOf" srcId="{068F0074-7665-4EFF-965C-B9294FB5DA7E}" destId="{0C7D6DF9-0C7E-4329-9DFC-7CC1314384DF}" srcOrd="0" destOrd="0" presId="urn:microsoft.com/office/officeart/2005/8/layout/target3"/>
    <dgm:cxn modelId="{D89D349F-21E0-4FE6-89F1-E413C843DB8D}" type="presOf" srcId="{01623D38-E3F2-4161-AF1F-4D7564E154AF}" destId="{623451A2-D872-4084-BC52-31D5671D7F7F}" srcOrd="0" destOrd="0" presId="urn:microsoft.com/office/officeart/2005/8/layout/target3"/>
    <dgm:cxn modelId="{240FE872-0B96-4BC8-8835-241BD3D2AB88}" type="presParOf" srcId="{623451A2-D872-4084-BC52-31D5671D7F7F}" destId="{0BB1F055-70F3-40E3-9C55-8AC31716A493}" srcOrd="0" destOrd="0" presId="urn:microsoft.com/office/officeart/2005/8/layout/target3"/>
    <dgm:cxn modelId="{49E98F8D-AB86-44F5-8152-3A1DDDEFD49A}" type="presParOf" srcId="{623451A2-D872-4084-BC52-31D5671D7F7F}" destId="{203DD161-29E4-49D9-A3C7-DAA98C33064C}" srcOrd="1" destOrd="0" presId="urn:microsoft.com/office/officeart/2005/8/layout/target3"/>
    <dgm:cxn modelId="{18EF82A8-C06A-44B6-A3F1-B8D93A7B42BB}" type="presParOf" srcId="{623451A2-D872-4084-BC52-31D5671D7F7F}" destId="{0C7D6DF9-0C7E-4329-9DFC-7CC1314384DF}" srcOrd="2" destOrd="0" presId="urn:microsoft.com/office/officeart/2005/8/layout/target3"/>
    <dgm:cxn modelId="{C79A25F4-DFEB-49B2-B124-B71938B4EAAC}" type="presParOf" srcId="{623451A2-D872-4084-BC52-31D5671D7F7F}" destId="{DDF7C098-D46C-4A9F-8636-35FF173DDF96}"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623D38-E3F2-4161-AF1F-4D7564E154AF}"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068F0074-7665-4EFF-965C-B9294FB5DA7E}">
      <dgm:prSet custT="1"/>
      <dgm:spPr/>
      <dgm:t>
        <a:bodyPr/>
        <a:lstStyle/>
        <a:p>
          <a:pPr rtl="0"/>
          <a:r>
            <a:rPr lang="en-US" sz="2400" b="1" spc="300" dirty="0">
              <a:latin typeface="+mj-lt"/>
            </a:rPr>
            <a:t>ICH STABILITY STUDIES</a:t>
          </a:r>
          <a:endParaRPr lang="en-US" sz="2400" b="0" spc="300" dirty="0">
            <a:latin typeface="+mj-lt"/>
          </a:endParaRPr>
        </a:p>
      </dgm:t>
    </dgm:pt>
    <dgm:pt modelId="{E9505ADE-C8ED-4566-B78C-2BB8FCDAC6CC}" type="sibTrans" cxnId="{3C7A4B4C-60B0-4CBD-984D-10F3EC5FC4C2}">
      <dgm:prSet/>
      <dgm:spPr/>
      <dgm:t>
        <a:bodyPr/>
        <a:lstStyle/>
        <a:p>
          <a:endParaRPr lang="en-US"/>
        </a:p>
      </dgm:t>
    </dgm:pt>
    <dgm:pt modelId="{F312DE86-6D54-406E-81C2-B884E3C3DB91}" type="parTrans" cxnId="{3C7A4B4C-60B0-4CBD-984D-10F3EC5FC4C2}">
      <dgm:prSet/>
      <dgm:spPr/>
      <dgm:t>
        <a:bodyPr/>
        <a:lstStyle/>
        <a:p>
          <a:endParaRPr lang="en-US"/>
        </a:p>
      </dgm:t>
    </dgm:pt>
    <dgm:pt modelId="{623451A2-D872-4084-BC52-31D5671D7F7F}" type="pres">
      <dgm:prSet presAssocID="{01623D38-E3F2-4161-AF1F-4D7564E154AF}" presName="Name0" presStyleCnt="0">
        <dgm:presLayoutVars>
          <dgm:chMax val="7"/>
          <dgm:dir/>
          <dgm:animLvl val="lvl"/>
          <dgm:resizeHandles val="exact"/>
        </dgm:presLayoutVars>
      </dgm:prSet>
      <dgm:spPr/>
    </dgm:pt>
    <dgm:pt modelId="{0BB1F055-70F3-40E3-9C55-8AC31716A493}" type="pres">
      <dgm:prSet presAssocID="{068F0074-7665-4EFF-965C-B9294FB5DA7E}" presName="circle1" presStyleLbl="node1" presStyleIdx="0" presStyleCnt="1"/>
      <dgm:spPr>
        <a:solidFill>
          <a:schemeClr val="bg2">
            <a:lumMod val="50000"/>
          </a:schemeClr>
        </a:solidFill>
      </dgm:spPr>
    </dgm:pt>
    <dgm:pt modelId="{203DD161-29E4-49D9-A3C7-DAA98C33064C}" type="pres">
      <dgm:prSet presAssocID="{068F0074-7665-4EFF-965C-B9294FB5DA7E}" presName="space" presStyleCnt="0"/>
      <dgm:spPr/>
    </dgm:pt>
    <dgm:pt modelId="{0C7D6DF9-0C7E-4329-9DFC-7CC1314384DF}" type="pres">
      <dgm:prSet presAssocID="{068F0074-7665-4EFF-965C-B9294FB5DA7E}" presName="rect1" presStyleLbl="alignAcc1" presStyleIdx="0" presStyleCnt="1"/>
      <dgm:spPr/>
    </dgm:pt>
    <dgm:pt modelId="{DDF7C098-D46C-4A9F-8636-35FF173DDF96}" type="pres">
      <dgm:prSet presAssocID="{068F0074-7665-4EFF-965C-B9294FB5DA7E}" presName="rect1ParTxNoCh" presStyleLbl="alignAcc1" presStyleIdx="0" presStyleCnt="1">
        <dgm:presLayoutVars>
          <dgm:chMax val="1"/>
          <dgm:bulletEnabled val="1"/>
        </dgm:presLayoutVars>
      </dgm:prSet>
      <dgm:spPr/>
    </dgm:pt>
  </dgm:ptLst>
  <dgm:cxnLst>
    <dgm:cxn modelId="{24BA6D02-FCC9-488F-AB41-60277AC054EF}" type="presOf" srcId="{068F0074-7665-4EFF-965C-B9294FB5DA7E}" destId="{0C7D6DF9-0C7E-4329-9DFC-7CC1314384DF}" srcOrd="0" destOrd="0" presId="urn:microsoft.com/office/officeart/2005/8/layout/target3"/>
    <dgm:cxn modelId="{3C7A4B4C-60B0-4CBD-984D-10F3EC5FC4C2}" srcId="{01623D38-E3F2-4161-AF1F-4D7564E154AF}" destId="{068F0074-7665-4EFF-965C-B9294FB5DA7E}" srcOrd="0" destOrd="0" parTransId="{F312DE86-6D54-406E-81C2-B884E3C3DB91}" sibTransId="{E9505ADE-C8ED-4566-B78C-2BB8FCDAC6CC}"/>
    <dgm:cxn modelId="{896C2E6E-1C29-4C04-860E-7977BED41B45}" type="presOf" srcId="{01623D38-E3F2-4161-AF1F-4D7564E154AF}" destId="{623451A2-D872-4084-BC52-31D5671D7F7F}" srcOrd="0" destOrd="0" presId="urn:microsoft.com/office/officeart/2005/8/layout/target3"/>
    <dgm:cxn modelId="{3EE5BD88-58E7-4434-910F-7645BA38111A}" type="presOf" srcId="{068F0074-7665-4EFF-965C-B9294FB5DA7E}" destId="{DDF7C098-D46C-4A9F-8636-35FF173DDF96}" srcOrd="1" destOrd="0" presId="urn:microsoft.com/office/officeart/2005/8/layout/target3"/>
    <dgm:cxn modelId="{35A322C7-6664-4963-9FB4-CD6DC2D3DAEF}" type="presParOf" srcId="{623451A2-D872-4084-BC52-31D5671D7F7F}" destId="{0BB1F055-70F3-40E3-9C55-8AC31716A493}" srcOrd="0" destOrd="0" presId="urn:microsoft.com/office/officeart/2005/8/layout/target3"/>
    <dgm:cxn modelId="{0DAD76B1-BF9C-44D1-A916-F9BD60B5B0F7}" type="presParOf" srcId="{623451A2-D872-4084-BC52-31D5671D7F7F}" destId="{203DD161-29E4-49D9-A3C7-DAA98C33064C}" srcOrd="1" destOrd="0" presId="urn:microsoft.com/office/officeart/2005/8/layout/target3"/>
    <dgm:cxn modelId="{01DFFFC3-42EE-441C-9817-72EE4619F97A}" type="presParOf" srcId="{623451A2-D872-4084-BC52-31D5671D7F7F}" destId="{0C7D6DF9-0C7E-4329-9DFC-7CC1314384DF}" srcOrd="2" destOrd="0" presId="urn:microsoft.com/office/officeart/2005/8/layout/target3"/>
    <dgm:cxn modelId="{44ACFC3F-CE9F-4664-8613-B3CC91939135}" type="presParOf" srcId="{623451A2-D872-4084-BC52-31D5671D7F7F}" destId="{DDF7C098-D46C-4A9F-8636-35FF173DDF96}"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DA80E91-5AF0-4D3B-8641-0AB3BF7F2085}"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14B67A96-F034-447B-8C4A-AF67D619D01D}">
      <dgm:prSet phldrT="[Text]" custT="1"/>
      <dgm:spPr>
        <a:solidFill>
          <a:srgbClr val="002060"/>
        </a:solidFill>
      </dgm:spPr>
      <dgm:t>
        <a:bodyPr/>
        <a:lstStyle/>
        <a:p>
          <a:pPr algn="ctr"/>
          <a:r>
            <a:rPr lang="en-US" sz="1600" b="1" dirty="0">
              <a:latin typeface="+mj-lt"/>
              <a:ea typeface="Verdana" panose="020B0604030504040204" pitchFamily="34" charset="0"/>
              <a:cs typeface="Verdana" panose="020B0604030504040204" pitchFamily="34" charset="0"/>
            </a:rPr>
            <a:t>ICH STABILITY STUDIES</a:t>
          </a:r>
        </a:p>
      </dgm:t>
    </dgm:pt>
    <dgm:pt modelId="{714911C8-0DC7-4FF2-9475-4C3C243028F6}" type="parTrans" cxnId="{2E261772-8A8C-4B28-ACD4-A27593161878}">
      <dgm:prSet/>
      <dgm:spPr/>
      <dgm:t>
        <a:bodyPr/>
        <a:lstStyle/>
        <a:p>
          <a:endParaRPr lang="en-US" sz="1600">
            <a:latin typeface="+mj-lt"/>
          </a:endParaRPr>
        </a:p>
      </dgm:t>
    </dgm:pt>
    <dgm:pt modelId="{A675636B-637F-4917-A677-5AD4A622B57C}" type="sibTrans" cxnId="{2E261772-8A8C-4B28-ACD4-A27593161878}">
      <dgm:prSet/>
      <dgm:spPr/>
      <dgm:t>
        <a:bodyPr/>
        <a:lstStyle/>
        <a:p>
          <a:endParaRPr lang="en-US" sz="1600">
            <a:latin typeface="+mj-lt"/>
          </a:endParaRPr>
        </a:p>
      </dgm:t>
    </dgm:pt>
    <dgm:pt modelId="{1C239DD0-A0E8-4F66-A6DE-68E6D3CD7E73}">
      <dgm:prSet phldrT="[Text]" custT="1"/>
      <dgm:spPr/>
      <dgm:t>
        <a:bodyPr/>
        <a:lstStyle/>
        <a:p>
          <a:r>
            <a:rPr lang="en-US" sz="1600" b="1" dirty="0">
              <a:latin typeface="+mj-lt"/>
              <a:ea typeface="Verdana" pitchFamily="34" charset="0"/>
              <a:cs typeface="Verdana" pitchFamily="34" charset="0"/>
            </a:rPr>
            <a:t>Protocol Design</a:t>
          </a:r>
        </a:p>
      </dgm:t>
    </dgm:pt>
    <dgm:pt modelId="{9F744199-59D5-4530-BE43-3B53E031CABA}" type="parTrans" cxnId="{3239F0BD-22F0-4EC4-9299-2278581EB919}">
      <dgm:prSet custT="1"/>
      <dgm:spPr/>
      <dgm:t>
        <a:bodyPr/>
        <a:lstStyle/>
        <a:p>
          <a:endParaRPr lang="en-US" sz="1600">
            <a:latin typeface="+mj-lt"/>
            <a:ea typeface="Verdana" panose="020B0604030504040204" pitchFamily="34" charset="0"/>
            <a:cs typeface="Verdana" panose="020B0604030504040204" pitchFamily="34" charset="0"/>
          </a:endParaRPr>
        </a:p>
      </dgm:t>
    </dgm:pt>
    <dgm:pt modelId="{D3A07B6C-E49F-4E27-A902-A0ABFDCCDD5A}" type="sibTrans" cxnId="{3239F0BD-22F0-4EC4-9299-2278581EB919}">
      <dgm:prSet/>
      <dgm:spPr/>
      <dgm:t>
        <a:bodyPr/>
        <a:lstStyle/>
        <a:p>
          <a:endParaRPr lang="en-US" sz="1600">
            <a:latin typeface="+mj-lt"/>
          </a:endParaRPr>
        </a:p>
      </dgm:t>
    </dgm:pt>
    <dgm:pt modelId="{E9978E59-2994-4693-8947-6D883A80FE07}">
      <dgm:prSet phldrT="[Text]" custT="1"/>
      <dgm:spPr/>
      <dgm:t>
        <a:bodyPr/>
        <a:lstStyle/>
        <a:p>
          <a:r>
            <a:rPr lang="en-IN" sz="1600" b="1" dirty="0">
              <a:latin typeface="+mj-lt"/>
              <a:ea typeface="Verdana" pitchFamily="34" charset="0"/>
              <a:cs typeface="Verdana" pitchFamily="34" charset="0"/>
            </a:rPr>
            <a:t>Sample retention, recording &amp; tracking</a:t>
          </a:r>
        </a:p>
      </dgm:t>
    </dgm:pt>
    <dgm:pt modelId="{66BD8B47-30D6-45CA-8E91-AE63D9272B16}" type="parTrans" cxnId="{05EE0308-94D8-4BCB-B117-A98CAAC08D73}">
      <dgm:prSet custT="1"/>
      <dgm:spPr/>
      <dgm:t>
        <a:bodyPr/>
        <a:lstStyle/>
        <a:p>
          <a:endParaRPr lang="en-US" sz="1600">
            <a:latin typeface="+mj-lt"/>
            <a:ea typeface="Verdana" panose="020B0604030504040204" pitchFamily="34" charset="0"/>
            <a:cs typeface="Verdana" panose="020B0604030504040204" pitchFamily="34" charset="0"/>
          </a:endParaRPr>
        </a:p>
      </dgm:t>
    </dgm:pt>
    <dgm:pt modelId="{55EAB395-3492-4D80-AD11-AE31A46C8A9D}" type="sibTrans" cxnId="{05EE0308-94D8-4BCB-B117-A98CAAC08D73}">
      <dgm:prSet/>
      <dgm:spPr/>
      <dgm:t>
        <a:bodyPr/>
        <a:lstStyle/>
        <a:p>
          <a:endParaRPr lang="en-US" sz="1600">
            <a:latin typeface="+mj-lt"/>
          </a:endParaRPr>
        </a:p>
      </dgm:t>
    </dgm:pt>
    <dgm:pt modelId="{510A8B6E-BACB-4055-9D46-6CBC6CEE036D}">
      <dgm:prSet phldrT="[Text]" custT="1"/>
      <dgm:spPr/>
      <dgm:t>
        <a:bodyPr/>
        <a:lstStyle/>
        <a:p>
          <a:r>
            <a:rPr lang="en-IN" sz="1600" b="1" dirty="0">
              <a:latin typeface="+mj-lt"/>
              <a:ea typeface="Verdana" pitchFamily="34" charset="0"/>
              <a:cs typeface="Verdana" pitchFamily="34" charset="0"/>
            </a:rPr>
            <a:t>Stability Testing of API, Finished Product &amp; Containers</a:t>
          </a:r>
        </a:p>
      </dgm:t>
    </dgm:pt>
    <dgm:pt modelId="{CCE2A64F-3420-421C-8BE6-DA243068C298}" type="parTrans" cxnId="{34E5D467-9EE8-456D-A262-EE806F037FD5}">
      <dgm:prSet custT="1"/>
      <dgm:spPr/>
      <dgm:t>
        <a:bodyPr/>
        <a:lstStyle/>
        <a:p>
          <a:endParaRPr lang="en-US" sz="1600">
            <a:latin typeface="+mj-lt"/>
            <a:ea typeface="Verdana" panose="020B0604030504040204" pitchFamily="34" charset="0"/>
            <a:cs typeface="Verdana" panose="020B0604030504040204" pitchFamily="34" charset="0"/>
          </a:endParaRPr>
        </a:p>
      </dgm:t>
    </dgm:pt>
    <dgm:pt modelId="{F206ECC7-2876-403D-86F4-EDC266B57741}" type="sibTrans" cxnId="{34E5D467-9EE8-456D-A262-EE806F037FD5}">
      <dgm:prSet/>
      <dgm:spPr/>
      <dgm:t>
        <a:bodyPr/>
        <a:lstStyle/>
        <a:p>
          <a:endParaRPr lang="en-US" sz="1600">
            <a:latin typeface="+mj-lt"/>
          </a:endParaRPr>
        </a:p>
      </dgm:t>
    </dgm:pt>
    <dgm:pt modelId="{F1300B98-22DD-433B-85E7-B33C91FA7A99}">
      <dgm:prSet phldrT="[Text]" custT="1"/>
      <dgm:spPr/>
      <dgm:t>
        <a:bodyPr/>
        <a:lstStyle/>
        <a:p>
          <a:r>
            <a:rPr lang="en-US" sz="1600" b="1" dirty="0">
              <a:latin typeface="+mj-lt"/>
              <a:ea typeface="Verdana" pitchFamily="34" charset="0"/>
              <a:cs typeface="Verdana" pitchFamily="34" charset="0"/>
            </a:rPr>
            <a:t>Expiration Dating</a:t>
          </a:r>
        </a:p>
      </dgm:t>
    </dgm:pt>
    <dgm:pt modelId="{4EEEAC0D-11C6-4C23-A57B-CAEE602E04F0}" type="parTrans" cxnId="{F700438C-BBAA-44AF-BC3F-CACD2E7B240A}">
      <dgm:prSet custT="1"/>
      <dgm:spPr/>
      <dgm:t>
        <a:bodyPr/>
        <a:lstStyle/>
        <a:p>
          <a:endParaRPr lang="en-US" sz="1600">
            <a:latin typeface="+mj-lt"/>
            <a:ea typeface="Verdana" panose="020B0604030504040204" pitchFamily="34" charset="0"/>
            <a:cs typeface="Verdana" panose="020B0604030504040204" pitchFamily="34" charset="0"/>
          </a:endParaRPr>
        </a:p>
      </dgm:t>
    </dgm:pt>
    <dgm:pt modelId="{FBC7FDD1-DB49-4C41-A193-AC8BF0CC19A7}" type="sibTrans" cxnId="{F700438C-BBAA-44AF-BC3F-CACD2E7B240A}">
      <dgm:prSet/>
      <dgm:spPr/>
      <dgm:t>
        <a:bodyPr/>
        <a:lstStyle/>
        <a:p>
          <a:endParaRPr lang="en-US" sz="1600">
            <a:latin typeface="+mj-lt"/>
          </a:endParaRPr>
        </a:p>
      </dgm:t>
    </dgm:pt>
    <dgm:pt modelId="{54CD1C00-3BA1-462D-90F2-8275EAAF63E9}" type="pres">
      <dgm:prSet presAssocID="{FDA80E91-5AF0-4D3B-8641-0AB3BF7F2085}" presName="Name0" presStyleCnt="0">
        <dgm:presLayoutVars>
          <dgm:chMax val="1"/>
          <dgm:dir/>
          <dgm:animLvl val="ctr"/>
          <dgm:resizeHandles val="exact"/>
        </dgm:presLayoutVars>
      </dgm:prSet>
      <dgm:spPr/>
    </dgm:pt>
    <dgm:pt modelId="{FCFFF3DA-9E59-40FE-A5E6-EF6C59229406}" type="pres">
      <dgm:prSet presAssocID="{14B67A96-F034-447B-8C4A-AF67D619D01D}" presName="centerShape" presStyleLbl="node0" presStyleIdx="0" presStyleCnt="1" custScaleX="130424" custScaleY="115625"/>
      <dgm:spPr/>
    </dgm:pt>
    <dgm:pt modelId="{085B453F-FB8E-4E2F-BC11-6CAEEA11A5CE}" type="pres">
      <dgm:prSet presAssocID="{9F744199-59D5-4530-BE43-3B53E031CABA}" presName="parTrans" presStyleLbl="sibTrans2D1" presStyleIdx="0" presStyleCnt="4"/>
      <dgm:spPr/>
    </dgm:pt>
    <dgm:pt modelId="{F44E8061-1A70-460D-A07D-AC2EF69A13CE}" type="pres">
      <dgm:prSet presAssocID="{9F744199-59D5-4530-BE43-3B53E031CABA}" presName="connectorText" presStyleLbl="sibTrans2D1" presStyleIdx="0" presStyleCnt="4"/>
      <dgm:spPr/>
    </dgm:pt>
    <dgm:pt modelId="{2560F531-258C-4BA0-9223-90CB9582B4EE}" type="pres">
      <dgm:prSet presAssocID="{1C239DD0-A0E8-4F66-A6DE-68E6D3CD7E73}" presName="node" presStyleLbl="node1" presStyleIdx="0" presStyleCnt="4">
        <dgm:presLayoutVars>
          <dgm:bulletEnabled val="1"/>
        </dgm:presLayoutVars>
      </dgm:prSet>
      <dgm:spPr/>
    </dgm:pt>
    <dgm:pt modelId="{DB5B1E2F-81EC-4FAE-847C-8B1C4F7EB8C4}" type="pres">
      <dgm:prSet presAssocID="{66BD8B47-30D6-45CA-8E91-AE63D9272B16}" presName="parTrans" presStyleLbl="sibTrans2D1" presStyleIdx="1" presStyleCnt="4"/>
      <dgm:spPr/>
    </dgm:pt>
    <dgm:pt modelId="{2FF6EF10-4646-445B-8C57-D57FC301AD6C}" type="pres">
      <dgm:prSet presAssocID="{66BD8B47-30D6-45CA-8E91-AE63D9272B16}" presName="connectorText" presStyleLbl="sibTrans2D1" presStyleIdx="1" presStyleCnt="4"/>
      <dgm:spPr/>
    </dgm:pt>
    <dgm:pt modelId="{55F00605-9AC8-4BF8-9BD7-D6652FE757F8}" type="pres">
      <dgm:prSet presAssocID="{E9978E59-2994-4693-8947-6D883A80FE07}" presName="node" presStyleLbl="node1" presStyleIdx="1" presStyleCnt="4">
        <dgm:presLayoutVars>
          <dgm:bulletEnabled val="1"/>
        </dgm:presLayoutVars>
      </dgm:prSet>
      <dgm:spPr/>
    </dgm:pt>
    <dgm:pt modelId="{82792604-4A63-4D65-93E3-B7A50151578B}" type="pres">
      <dgm:prSet presAssocID="{CCE2A64F-3420-421C-8BE6-DA243068C298}" presName="parTrans" presStyleLbl="sibTrans2D1" presStyleIdx="2" presStyleCnt="4"/>
      <dgm:spPr/>
    </dgm:pt>
    <dgm:pt modelId="{3AC6F724-505C-48B8-A5AF-8943F6345924}" type="pres">
      <dgm:prSet presAssocID="{CCE2A64F-3420-421C-8BE6-DA243068C298}" presName="connectorText" presStyleLbl="sibTrans2D1" presStyleIdx="2" presStyleCnt="4"/>
      <dgm:spPr/>
    </dgm:pt>
    <dgm:pt modelId="{0AC70D90-8CD2-46D0-87C8-BF4DB2B786E6}" type="pres">
      <dgm:prSet presAssocID="{510A8B6E-BACB-4055-9D46-6CBC6CEE036D}" presName="node" presStyleLbl="node1" presStyleIdx="2" presStyleCnt="4" custScaleX="127226" custRadScaleRad="100007" custRadScaleInc="-1535">
        <dgm:presLayoutVars>
          <dgm:bulletEnabled val="1"/>
        </dgm:presLayoutVars>
      </dgm:prSet>
      <dgm:spPr/>
    </dgm:pt>
    <dgm:pt modelId="{BBDCFE66-32B5-421E-93D7-C3370A106DE5}" type="pres">
      <dgm:prSet presAssocID="{4EEEAC0D-11C6-4C23-A57B-CAEE602E04F0}" presName="parTrans" presStyleLbl="sibTrans2D1" presStyleIdx="3" presStyleCnt="4"/>
      <dgm:spPr/>
    </dgm:pt>
    <dgm:pt modelId="{A8D36FF3-911C-40A8-BB5E-AF47D5401E87}" type="pres">
      <dgm:prSet presAssocID="{4EEEAC0D-11C6-4C23-A57B-CAEE602E04F0}" presName="connectorText" presStyleLbl="sibTrans2D1" presStyleIdx="3" presStyleCnt="4"/>
      <dgm:spPr/>
    </dgm:pt>
    <dgm:pt modelId="{A7230AA2-1F2C-45BA-AED9-49D08ECE5E18}" type="pres">
      <dgm:prSet presAssocID="{F1300B98-22DD-433B-85E7-B33C91FA7A99}" presName="node" presStyleLbl="node1" presStyleIdx="3" presStyleCnt="4">
        <dgm:presLayoutVars>
          <dgm:bulletEnabled val="1"/>
        </dgm:presLayoutVars>
      </dgm:prSet>
      <dgm:spPr/>
    </dgm:pt>
  </dgm:ptLst>
  <dgm:cxnLst>
    <dgm:cxn modelId="{05EE0308-94D8-4BCB-B117-A98CAAC08D73}" srcId="{14B67A96-F034-447B-8C4A-AF67D619D01D}" destId="{E9978E59-2994-4693-8947-6D883A80FE07}" srcOrd="1" destOrd="0" parTransId="{66BD8B47-30D6-45CA-8E91-AE63D9272B16}" sibTransId="{55EAB395-3492-4D80-AD11-AE31A46C8A9D}"/>
    <dgm:cxn modelId="{3F4C0A09-5317-48C0-B170-E72B74FCCF28}" type="presOf" srcId="{9F744199-59D5-4530-BE43-3B53E031CABA}" destId="{085B453F-FB8E-4E2F-BC11-6CAEEA11A5CE}" srcOrd="0" destOrd="0" presId="urn:microsoft.com/office/officeart/2005/8/layout/radial5"/>
    <dgm:cxn modelId="{0BEDE40B-A1FB-4710-9EC4-A02E4EA72028}" type="presOf" srcId="{4EEEAC0D-11C6-4C23-A57B-CAEE602E04F0}" destId="{BBDCFE66-32B5-421E-93D7-C3370A106DE5}" srcOrd="0" destOrd="0" presId="urn:microsoft.com/office/officeart/2005/8/layout/radial5"/>
    <dgm:cxn modelId="{3E432E1D-6904-4A9F-B39E-BD57699D5AD7}" type="presOf" srcId="{66BD8B47-30D6-45CA-8E91-AE63D9272B16}" destId="{2FF6EF10-4646-445B-8C57-D57FC301AD6C}" srcOrd="1" destOrd="0" presId="urn:microsoft.com/office/officeart/2005/8/layout/radial5"/>
    <dgm:cxn modelId="{D1652B24-0C00-4679-81FE-ACC6AA14B341}" type="presOf" srcId="{4EEEAC0D-11C6-4C23-A57B-CAEE602E04F0}" destId="{A8D36FF3-911C-40A8-BB5E-AF47D5401E87}" srcOrd="1" destOrd="0" presId="urn:microsoft.com/office/officeart/2005/8/layout/radial5"/>
    <dgm:cxn modelId="{07177E42-5F98-458C-BB3F-FD6F9F2F0CFF}" type="presOf" srcId="{FDA80E91-5AF0-4D3B-8641-0AB3BF7F2085}" destId="{54CD1C00-3BA1-462D-90F2-8275EAAF63E9}" srcOrd="0" destOrd="0" presId="urn:microsoft.com/office/officeart/2005/8/layout/radial5"/>
    <dgm:cxn modelId="{34E5D467-9EE8-456D-A262-EE806F037FD5}" srcId="{14B67A96-F034-447B-8C4A-AF67D619D01D}" destId="{510A8B6E-BACB-4055-9D46-6CBC6CEE036D}" srcOrd="2" destOrd="0" parTransId="{CCE2A64F-3420-421C-8BE6-DA243068C298}" sibTransId="{F206ECC7-2876-403D-86F4-EDC266B57741}"/>
    <dgm:cxn modelId="{325FD94B-4957-4B72-8AC8-F470CC3E022B}" type="presOf" srcId="{CCE2A64F-3420-421C-8BE6-DA243068C298}" destId="{82792604-4A63-4D65-93E3-B7A50151578B}" srcOrd="0" destOrd="0" presId="urn:microsoft.com/office/officeart/2005/8/layout/radial5"/>
    <dgm:cxn modelId="{2E261772-8A8C-4B28-ACD4-A27593161878}" srcId="{FDA80E91-5AF0-4D3B-8641-0AB3BF7F2085}" destId="{14B67A96-F034-447B-8C4A-AF67D619D01D}" srcOrd="0" destOrd="0" parTransId="{714911C8-0DC7-4FF2-9475-4C3C243028F6}" sibTransId="{A675636B-637F-4917-A677-5AD4A622B57C}"/>
    <dgm:cxn modelId="{E5661C74-4DAF-4025-8BB8-12EE5740FC0B}" type="presOf" srcId="{510A8B6E-BACB-4055-9D46-6CBC6CEE036D}" destId="{0AC70D90-8CD2-46D0-87C8-BF4DB2B786E6}" srcOrd="0" destOrd="0" presId="urn:microsoft.com/office/officeart/2005/8/layout/radial5"/>
    <dgm:cxn modelId="{4C24A778-A78F-436C-87CE-B96528D3712C}" type="presOf" srcId="{66BD8B47-30D6-45CA-8E91-AE63D9272B16}" destId="{DB5B1E2F-81EC-4FAE-847C-8B1C4F7EB8C4}" srcOrd="0" destOrd="0" presId="urn:microsoft.com/office/officeart/2005/8/layout/radial5"/>
    <dgm:cxn modelId="{F700438C-BBAA-44AF-BC3F-CACD2E7B240A}" srcId="{14B67A96-F034-447B-8C4A-AF67D619D01D}" destId="{F1300B98-22DD-433B-85E7-B33C91FA7A99}" srcOrd="3" destOrd="0" parTransId="{4EEEAC0D-11C6-4C23-A57B-CAEE602E04F0}" sibTransId="{FBC7FDD1-DB49-4C41-A193-AC8BF0CC19A7}"/>
    <dgm:cxn modelId="{279078A9-99F0-48A9-9DB8-DF34050E93D6}" type="presOf" srcId="{CCE2A64F-3420-421C-8BE6-DA243068C298}" destId="{3AC6F724-505C-48B8-A5AF-8943F6345924}" srcOrd="1" destOrd="0" presId="urn:microsoft.com/office/officeart/2005/8/layout/radial5"/>
    <dgm:cxn modelId="{C7318AAC-DE41-4060-8A21-3E113B5DB12B}" type="presOf" srcId="{14B67A96-F034-447B-8C4A-AF67D619D01D}" destId="{FCFFF3DA-9E59-40FE-A5E6-EF6C59229406}" srcOrd="0" destOrd="0" presId="urn:microsoft.com/office/officeart/2005/8/layout/radial5"/>
    <dgm:cxn modelId="{30A8A5B2-B729-4AAE-AB4E-B77A4F0706F3}" type="presOf" srcId="{F1300B98-22DD-433B-85E7-B33C91FA7A99}" destId="{A7230AA2-1F2C-45BA-AED9-49D08ECE5E18}" srcOrd="0" destOrd="0" presId="urn:microsoft.com/office/officeart/2005/8/layout/radial5"/>
    <dgm:cxn modelId="{3239F0BD-22F0-4EC4-9299-2278581EB919}" srcId="{14B67A96-F034-447B-8C4A-AF67D619D01D}" destId="{1C239DD0-A0E8-4F66-A6DE-68E6D3CD7E73}" srcOrd="0" destOrd="0" parTransId="{9F744199-59D5-4530-BE43-3B53E031CABA}" sibTransId="{D3A07B6C-E49F-4E27-A902-A0ABFDCCDD5A}"/>
    <dgm:cxn modelId="{E4A7DACA-1044-4786-821A-BCF8C9C65F06}" type="presOf" srcId="{9F744199-59D5-4530-BE43-3B53E031CABA}" destId="{F44E8061-1A70-460D-A07D-AC2EF69A13CE}" srcOrd="1" destOrd="0" presId="urn:microsoft.com/office/officeart/2005/8/layout/radial5"/>
    <dgm:cxn modelId="{C05D47D3-8AE4-4DC8-9B43-B3B66F36AE41}" type="presOf" srcId="{1C239DD0-A0E8-4F66-A6DE-68E6D3CD7E73}" destId="{2560F531-258C-4BA0-9223-90CB9582B4EE}" srcOrd="0" destOrd="0" presId="urn:microsoft.com/office/officeart/2005/8/layout/radial5"/>
    <dgm:cxn modelId="{71A1D9FC-4146-4A46-8646-AA41A1872EF4}" type="presOf" srcId="{E9978E59-2994-4693-8947-6D883A80FE07}" destId="{55F00605-9AC8-4BF8-9BD7-D6652FE757F8}" srcOrd="0" destOrd="0" presId="urn:microsoft.com/office/officeart/2005/8/layout/radial5"/>
    <dgm:cxn modelId="{43807C5B-AD73-40FB-9322-127882A3B8C5}" type="presParOf" srcId="{54CD1C00-3BA1-462D-90F2-8275EAAF63E9}" destId="{FCFFF3DA-9E59-40FE-A5E6-EF6C59229406}" srcOrd="0" destOrd="0" presId="urn:microsoft.com/office/officeart/2005/8/layout/radial5"/>
    <dgm:cxn modelId="{DA84A73D-80EB-400E-99A0-C952781947C3}" type="presParOf" srcId="{54CD1C00-3BA1-462D-90F2-8275EAAF63E9}" destId="{085B453F-FB8E-4E2F-BC11-6CAEEA11A5CE}" srcOrd="1" destOrd="0" presId="urn:microsoft.com/office/officeart/2005/8/layout/radial5"/>
    <dgm:cxn modelId="{6EE03F2F-AF16-4E3B-ADE9-840BA995FDA0}" type="presParOf" srcId="{085B453F-FB8E-4E2F-BC11-6CAEEA11A5CE}" destId="{F44E8061-1A70-460D-A07D-AC2EF69A13CE}" srcOrd="0" destOrd="0" presId="urn:microsoft.com/office/officeart/2005/8/layout/radial5"/>
    <dgm:cxn modelId="{F000BBCE-3F64-426D-AD8E-1B912D40EE59}" type="presParOf" srcId="{54CD1C00-3BA1-462D-90F2-8275EAAF63E9}" destId="{2560F531-258C-4BA0-9223-90CB9582B4EE}" srcOrd="2" destOrd="0" presId="urn:microsoft.com/office/officeart/2005/8/layout/radial5"/>
    <dgm:cxn modelId="{DDB52194-E215-4601-8686-BA483D4AB592}" type="presParOf" srcId="{54CD1C00-3BA1-462D-90F2-8275EAAF63E9}" destId="{DB5B1E2F-81EC-4FAE-847C-8B1C4F7EB8C4}" srcOrd="3" destOrd="0" presId="urn:microsoft.com/office/officeart/2005/8/layout/radial5"/>
    <dgm:cxn modelId="{9B1DA774-5EBE-4689-AB8B-9315620DBE8C}" type="presParOf" srcId="{DB5B1E2F-81EC-4FAE-847C-8B1C4F7EB8C4}" destId="{2FF6EF10-4646-445B-8C57-D57FC301AD6C}" srcOrd="0" destOrd="0" presId="urn:microsoft.com/office/officeart/2005/8/layout/radial5"/>
    <dgm:cxn modelId="{093B2B96-B68D-4691-8D12-9992056EB654}" type="presParOf" srcId="{54CD1C00-3BA1-462D-90F2-8275EAAF63E9}" destId="{55F00605-9AC8-4BF8-9BD7-D6652FE757F8}" srcOrd="4" destOrd="0" presId="urn:microsoft.com/office/officeart/2005/8/layout/radial5"/>
    <dgm:cxn modelId="{CC8119A5-DFE3-48EA-A8ED-E10FF85BD3A3}" type="presParOf" srcId="{54CD1C00-3BA1-462D-90F2-8275EAAF63E9}" destId="{82792604-4A63-4D65-93E3-B7A50151578B}" srcOrd="5" destOrd="0" presId="urn:microsoft.com/office/officeart/2005/8/layout/radial5"/>
    <dgm:cxn modelId="{DDDF21E0-67D6-4B54-935A-9590DCF719D6}" type="presParOf" srcId="{82792604-4A63-4D65-93E3-B7A50151578B}" destId="{3AC6F724-505C-48B8-A5AF-8943F6345924}" srcOrd="0" destOrd="0" presId="urn:microsoft.com/office/officeart/2005/8/layout/radial5"/>
    <dgm:cxn modelId="{3889F347-0CDE-49F9-8BF4-9E7889BB7DF2}" type="presParOf" srcId="{54CD1C00-3BA1-462D-90F2-8275EAAF63E9}" destId="{0AC70D90-8CD2-46D0-87C8-BF4DB2B786E6}" srcOrd="6" destOrd="0" presId="urn:microsoft.com/office/officeart/2005/8/layout/radial5"/>
    <dgm:cxn modelId="{4EFB40AA-682A-4701-B79A-1B892083575C}" type="presParOf" srcId="{54CD1C00-3BA1-462D-90F2-8275EAAF63E9}" destId="{BBDCFE66-32B5-421E-93D7-C3370A106DE5}" srcOrd="7" destOrd="0" presId="urn:microsoft.com/office/officeart/2005/8/layout/radial5"/>
    <dgm:cxn modelId="{B09C1ECB-EB3F-4F99-9F16-5802D4E1ADF3}" type="presParOf" srcId="{BBDCFE66-32B5-421E-93D7-C3370A106DE5}" destId="{A8D36FF3-911C-40A8-BB5E-AF47D5401E87}" srcOrd="0" destOrd="0" presId="urn:microsoft.com/office/officeart/2005/8/layout/radial5"/>
    <dgm:cxn modelId="{952484FA-7923-4E0B-8219-F92AD015CFF8}" type="presParOf" srcId="{54CD1C00-3BA1-462D-90F2-8275EAAF63E9}" destId="{A7230AA2-1F2C-45BA-AED9-49D08ECE5E18}"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1623D38-E3F2-4161-AF1F-4D7564E154AF}"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068F0074-7665-4EFF-965C-B9294FB5DA7E}">
      <dgm:prSet custT="1"/>
      <dgm:spPr/>
      <dgm:t>
        <a:bodyPr/>
        <a:lstStyle/>
        <a:p>
          <a:pPr rtl="0"/>
          <a:r>
            <a:rPr lang="en-US" sz="2400" b="1" spc="300" dirty="0">
              <a:latin typeface="+mj-lt"/>
            </a:rPr>
            <a:t>CUSTOM SYNTHESIS LABORATORY</a:t>
          </a:r>
          <a:endParaRPr lang="en-US" sz="2400" b="0" spc="300" dirty="0">
            <a:latin typeface="+mj-lt"/>
          </a:endParaRPr>
        </a:p>
      </dgm:t>
    </dgm:pt>
    <dgm:pt modelId="{E9505ADE-C8ED-4566-B78C-2BB8FCDAC6CC}" type="sibTrans" cxnId="{3C7A4B4C-60B0-4CBD-984D-10F3EC5FC4C2}">
      <dgm:prSet/>
      <dgm:spPr/>
      <dgm:t>
        <a:bodyPr/>
        <a:lstStyle/>
        <a:p>
          <a:endParaRPr lang="en-US"/>
        </a:p>
      </dgm:t>
    </dgm:pt>
    <dgm:pt modelId="{F312DE86-6D54-406E-81C2-B884E3C3DB91}" type="parTrans" cxnId="{3C7A4B4C-60B0-4CBD-984D-10F3EC5FC4C2}">
      <dgm:prSet/>
      <dgm:spPr/>
      <dgm:t>
        <a:bodyPr/>
        <a:lstStyle/>
        <a:p>
          <a:endParaRPr lang="en-US"/>
        </a:p>
      </dgm:t>
    </dgm:pt>
    <dgm:pt modelId="{623451A2-D872-4084-BC52-31D5671D7F7F}" type="pres">
      <dgm:prSet presAssocID="{01623D38-E3F2-4161-AF1F-4D7564E154AF}" presName="Name0" presStyleCnt="0">
        <dgm:presLayoutVars>
          <dgm:chMax val="7"/>
          <dgm:dir/>
          <dgm:animLvl val="lvl"/>
          <dgm:resizeHandles val="exact"/>
        </dgm:presLayoutVars>
      </dgm:prSet>
      <dgm:spPr/>
    </dgm:pt>
    <dgm:pt modelId="{0BB1F055-70F3-40E3-9C55-8AC31716A493}" type="pres">
      <dgm:prSet presAssocID="{068F0074-7665-4EFF-965C-B9294FB5DA7E}" presName="circle1" presStyleLbl="node1" presStyleIdx="0" presStyleCnt="1"/>
      <dgm:spPr>
        <a:solidFill>
          <a:schemeClr val="accent2"/>
        </a:solidFill>
      </dgm:spPr>
    </dgm:pt>
    <dgm:pt modelId="{203DD161-29E4-49D9-A3C7-DAA98C33064C}" type="pres">
      <dgm:prSet presAssocID="{068F0074-7665-4EFF-965C-B9294FB5DA7E}" presName="space" presStyleCnt="0"/>
      <dgm:spPr/>
    </dgm:pt>
    <dgm:pt modelId="{0C7D6DF9-0C7E-4329-9DFC-7CC1314384DF}" type="pres">
      <dgm:prSet presAssocID="{068F0074-7665-4EFF-965C-B9294FB5DA7E}" presName="rect1" presStyleLbl="alignAcc1" presStyleIdx="0" presStyleCnt="1"/>
      <dgm:spPr/>
    </dgm:pt>
    <dgm:pt modelId="{DDF7C098-D46C-4A9F-8636-35FF173DDF96}" type="pres">
      <dgm:prSet presAssocID="{068F0074-7665-4EFF-965C-B9294FB5DA7E}" presName="rect1ParTxNoCh" presStyleLbl="alignAcc1" presStyleIdx="0" presStyleCnt="1">
        <dgm:presLayoutVars>
          <dgm:chMax val="1"/>
          <dgm:bulletEnabled val="1"/>
        </dgm:presLayoutVars>
      </dgm:prSet>
      <dgm:spPr/>
    </dgm:pt>
  </dgm:ptLst>
  <dgm:cxnLst>
    <dgm:cxn modelId="{0CEEC20F-C12B-4AE7-A838-7501C7F1002B}" type="presOf" srcId="{01623D38-E3F2-4161-AF1F-4D7564E154AF}" destId="{623451A2-D872-4084-BC52-31D5671D7F7F}" srcOrd="0" destOrd="0" presId="urn:microsoft.com/office/officeart/2005/8/layout/target3"/>
    <dgm:cxn modelId="{10E1C848-7C0E-44AE-80E4-0253E2235E3D}" type="presOf" srcId="{068F0074-7665-4EFF-965C-B9294FB5DA7E}" destId="{DDF7C098-D46C-4A9F-8636-35FF173DDF96}" srcOrd="1" destOrd="0" presId="urn:microsoft.com/office/officeart/2005/8/layout/target3"/>
    <dgm:cxn modelId="{3C7A4B4C-60B0-4CBD-984D-10F3EC5FC4C2}" srcId="{01623D38-E3F2-4161-AF1F-4D7564E154AF}" destId="{068F0074-7665-4EFF-965C-B9294FB5DA7E}" srcOrd="0" destOrd="0" parTransId="{F312DE86-6D54-406E-81C2-B884E3C3DB91}" sibTransId="{E9505ADE-C8ED-4566-B78C-2BB8FCDAC6CC}"/>
    <dgm:cxn modelId="{84CB66F2-3A2F-4BF3-81C0-31D8718EB179}" type="presOf" srcId="{068F0074-7665-4EFF-965C-B9294FB5DA7E}" destId="{0C7D6DF9-0C7E-4329-9DFC-7CC1314384DF}" srcOrd="0" destOrd="0" presId="urn:microsoft.com/office/officeart/2005/8/layout/target3"/>
    <dgm:cxn modelId="{14D35886-B767-4411-8E70-4D07E3A1BE05}" type="presParOf" srcId="{623451A2-D872-4084-BC52-31D5671D7F7F}" destId="{0BB1F055-70F3-40E3-9C55-8AC31716A493}" srcOrd="0" destOrd="0" presId="urn:microsoft.com/office/officeart/2005/8/layout/target3"/>
    <dgm:cxn modelId="{7A176B64-B9A3-4697-B5E9-C0C55E6864E6}" type="presParOf" srcId="{623451A2-D872-4084-BC52-31D5671D7F7F}" destId="{203DD161-29E4-49D9-A3C7-DAA98C33064C}" srcOrd="1" destOrd="0" presId="urn:microsoft.com/office/officeart/2005/8/layout/target3"/>
    <dgm:cxn modelId="{831D48A6-BCAF-4863-8067-73507970A9A6}" type="presParOf" srcId="{623451A2-D872-4084-BC52-31D5671D7F7F}" destId="{0C7D6DF9-0C7E-4329-9DFC-7CC1314384DF}" srcOrd="2" destOrd="0" presId="urn:microsoft.com/office/officeart/2005/8/layout/target3"/>
    <dgm:cxn modelId="{084011E1-0C5C-441B-84A9-6A3ADD0CB2A6}" type="presParOf" srcId="{623451A2-D872-4084-BC52-31D5671D7F7F}" destId="{DDF7C098-D46C-4A9F-8636-35FF173DDF96}"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23D38-E3F2-4161-AF1F-4D7564E154AF}"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068F0074-7665-4EFF-965C-B9294FB5DA7E}">
      <dgm:prSet custT="1"/>
      <dgm:spPr/>
      <dgm:t>
        <a:bodyPr/>
        <a:lstStyle/>
        <a:p>
          <a:pPr rtl="0"/>
          <a:r>
            <a:rPr lang="en-US" sz="2800" b="1" spc="300" dirty="0">
              <a:latin typeface="+mj-lt"/>
            </a:rPr>
            <a:t>VISION</a:t>
          </a:r>
          <a:endParaRPr lang="en-US" sz="2800" b="0" spc="300" dirty="0">
            <a:latin typeface="+mj-lt"/>
          </a:endParaRPr>
        </a:p>
      </dgm:t>
    </dgm:pt>
    <dgm:pt modelId="{E9505ADE-C8ED-4566-B78C-2BB8FCDAC6CC}" type="sibTrans" cxnId="{3C7A4B4C-60B0-4CBD-984D-10F3EC5FC4C2}">
      <dgm:prSet/>
      <dgm:spPr/>
      <dgm:t>
        <a:bodyPr/>
        <a:lstStyle/>
        <a:p>
          <a:endParaRPr lang="en-US" dirty="0"/>
        </a:p>
      </dgm:t>
    </dgm:pt>
    <dgm:pt modelId="{F312DE86-6D54-406E-81C2-B884E3C3DB91}" type="parTrans" cxnId="{3C7A4B4C-60B0-4CBD-984D-10F3EC5FC4C2}">
      <dgm:prSet/>
      <dgm:spPr/>
      <dgm:t>
        <a:bodyPr/>
        <a:lstStyle/>
        <a:p>
          <a:endParaRPr lang="en-US" dirty="0"/>
        </a:p>
      </dgm:t>
    </dgm:pt>
    <dgm:pt modelId="{623451A2-D872-4084-BC52-31D5671D7F7F}" type="pres">
      <dgm:prSet presAssocID="{01623D38-E3F2-4161-AF1F-4D7564E154AF}" presName="Name0" presStyleCnt="0">
        <dgm:presLayoutVars>
          <dgm:chMax val="7"/>
          <dgm:dir/>
          <dgm:animLvl val="lvl"/>
          <dgm:resizeHandles val="exact"/>
        </dgm:presLayoutVars>
      </dgm:prSet>
      <dgm:spPr/>
    </dgm:pt>
    <dgm:pt modelId="{0BB1F055-70F3-40E3-9C55-8AC31716A493}" type="pres">
      <dgm:prSet presAssocID="{068F0074-7665-4EFF-965C-B9294FB5DA7E}" presName="circle1" presStyleLbl="node1" presStyleIdx="0" presStyleCnt="1"/>
      <dgm:spPr>
        <a:solidFill>
          <a:schemeClr val="bg2">
            <a:lumMod val="50000"/>
          </a:schemeClr>
        </a:solidFill>
      </dgm:spPr>
    </dgm:pt>
    <dgm:pt modelId="{203DD161-29E4-49D9-A3C7-DAA98C33064C}" type="pres">
      <dgm:prSet presAssocID="{068F0074-7665-4EFF-965C-B9294FB5DA7E}" presName="space" presStyleCnt="0"/>
      <dgm:spPr/>
    </dgm:pt>
    <dgm:pt modelId="{0C7D6DF9-0C7E-4329-9DFC-7CC1314384DF}" type="pres">
      <dgm:prSet presAssocID="{068F0074-7665-4EFF-965C-B9294FB5DA7E}" presName="rect1" presStyleLbl="alignAcc1" presStyleIdx="0" presStyleCnt="1"/>
      <dgm:spPr/>
    </dgm:pt>
    <dgm:pt modelId="{DDF7C098-D46C-4A9F-8636-35FF173DDF96}" type="pres">
      <dgm:prSet presAssocID="{068F0074-7665-4EFF-965C-B9294FB5DA7E}" presName="rect1ParTxNoCh" presStyleLbl="alignAcc1" presStyleIdx="0" presStyleCnt="1">
        <dgm:presLayoutVars>
          <dgm:chMax val="1"/>
          <dgm:bulletEnabled val="1"/>
        </dgm:presLayoutVars>
      </dgm:prSet>
      <dgm:spPr/>
    </dgm:pt>
  </dgm:ptLst>
  <dgm:cxnLst>
    <dgm:cxn modelId="{3E0B5263-8826-4B26-81F2-2F7C7DFDB572}" type="presOf" srcId="{068F0074-7665-4EFF-965C-B9294FB5DA7E}" destId="{DDF7C098-D46C-4A9F-8636-35FF173DDF96}" srcOrd="1" destOrd="0" presId="urn:microsoft.com/office/officeart/2005/8/layout/target3"/>
    <dgm:cxn modelId="{3C7A4B4C-60B0-4CBD-984D-10F3EC5FC4C2}" srcId="{01623D38-E3F2-4161-AF1F-4D7564E154AF}" destId="{068F0074-7665-4EFF-965C-B9294FB5DA7E}" srcOrd="0" destOrd="0" parTransId="{F312DE86-6D54-406E-81C2-B884E3C3DB91}" sibTransId="{E9505ADE-C8ED-4566-B78C-2BB8FCDAC6CC}"/>
    <dgm:cxn modelId="{F4D55DAE-7C04-4AAE-8C9A-592DCA5D82A2}" type="presOf" srcId="{01623D38-E3F2-4161-AF1F-4D7564E154AF}" destId="{623451A2-D872-4084-BC52-31D5671D7F7F}" srcOrd="0" destOrd="0" presId="urn:microsoft.com/office/officeart/2005/8/layout/target3"/>
    <dgm:cxn modelId="{B1C614C7-100E-46D0-880E-49195E457A9D}" type="presOf" srcId="{068F0074-7665-4EFF-965C-B9294FB5DA7E}" destId="{0C7D6DF9-0C7E-4329-9DFC-7CC1314384DF}" srcOrd="0" destOrd="0" presId="urn:microsoft.com/office/officeart/2005/8/layout/target3"/>
    <dgm:cxn modelId="{BB4B01B0-A4E2-47E6-B30E-7A52CAA56A77}" type="presParOf" srcId="{623451A2-D872-4084-BC52-31D5671D7F7F}" destId="{0BB1F055-70F3-40E3-9C55-8AC31716A493}" srcOrd="0" destOrd="0" presId="urn:microsoft.com/office/officeart/2005/8/layout/target3"/>
    <dgm:cxn modelId="{0A74756B-3CDE-44CE-AFD6-6E3AC7C4B5B6}" type="presParOf" srcId="{623451A2-D872-4084-BC52-31D5671D7F7F}" destId="{203DD161-29E4-49D9-A3C7-DAA98C33064C}" srcOrd="1" destOrd="0" presId="urn:microsoft.com/office/officeart/2005/8/layout/target3"/>
    <dgm:cxn modelId="{EF4F336F-48DC-4A7A-9B54-A796BFDA6759}" type="presParOf" srcId="{623451A2-D872-4084-BC52-31D5671D7F7F}" destId="{0C7D6DF9-0C7E-4329-9DFC-7CC1314384DF}" srcOrd="2" destOrd="0" presId="urn:microsoft.com/office/officeart/2005/8/layout/target3"/>
    <dgm:cxn modelId="{B164DF5C-4A8D-4F3E-943F-0D9E647E53CB}" type="presParOf" srcId="{623451A2-D872-4084-BC52-31D5671D7F7F}" destId="{DDF7C098-D46C-4A9F-8636-35FF173DDF96}"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DA80E91-5AF0-4D3B-8641-0AB3BF7F2085}"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14B67A96-F034-447B-8C4A-AF67D619D01D}">
      <dgm:prSet phldrT="[Text]" custT="1"/>
      <dgm:spPr>
        <a:solidFill>
          <a:srgbClr val="002060"/>
        </a:solidFill>
      </dgm:spPr>
      <dgm:t>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CUSTOM SYNTHESIS LABORATORY</a:t>
          </a:r>
        </a:p>
      </dgm:t>
    </dgm:pt>
    <dgm:pt modelId="{714911C8-0DC7-4FF2-9475-4C3C243028F6}" type="parTrans" cxnId="{2E261772-8A8C-4B28-ACD4-A27593161878}">
      <dgm:prSet/>
      <dgm:spPr/>
      <dgm:t>
        <a:bodyPr/>
        <a:lstStyle/>
        <a:p>
          <a:endParaRPr lang="en-US"/>
        </a:p>
      </dgm:t>
    </dgm:pt>
    <dgm:pt modelId="{A675636B-637F-4917-A677-5AD4A622B57C}" type="sibTrans" cxnId="{2E261772-8A8C-4B28-ACD4-A27593161878}">
      <dgm:prSet/>
      <dgm:spPr/>
      <dgm:t>
        <a:bodyPr/>
        <a:lstStyle/>
        <a:p>
          <a:endParaRPr lang="en-US"/>
        </a:p>
      </dgm:t>
    </dgm:pt>
    <dgm:pt modelId="{1C239DD0-A0E8-4F66-A6DE-68E6D3CD7E73}">
      <dgm:prSet phldrT="[Text]" custT="1"/>
      <dgm:spPr/>
      <dgm:t>
        <a:bodyPr/>
        <a:lstStyle/>
        <a:p>
          <a:r>
            <a:rPr lang="en-US" sz="1400" b="1" dirty="0">
              <a:latin typeface="Verdana" panose="020B0604030504040204" pitchFamily="34" charset="0"/>
              <a:ea typeface="Verdana" panose="020B0604030504040204" pitchFamily="34" charset="0"/>
              <a:cs typeface="Verdana" panose="020B0604030504040204" pitchFamily="34" charset="0"/>
            </a:rPr>
            <a:t>Process Development &amp; Scale-up</a:t>
          </a:r>
        </a:p>
      </dgm:t>
    </dgm:pt>
    <dgm:pt modelId="{9F744199-59D5-4530-BE43-3B53E031CABA}" type="parTrans" cxnId="{3239F0BD-22F0-4EC4-9299-2278581EB919}">
      <dgm:prSet custT="1"/>
      <dgm:spPr/>
      <dgm:t>
        <a:bodyPr/>
        <a:lstStyle/>
        <a:p>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D3A07B6C-E49F-4E27-A902-A0ABFDCCDD5A}" type="sibTrans" cxnId="{3239F0BD-22F0-4EC4-9299-2278581EB919}">
      <dgm:prSet/>
      <dgm:spPr/>
      <dgm:t>
        <a:bodyPr/>
        <a:lstStyle/>
        <a:p>
          <a:endParaRPr lang="en-US"/>
        </a:p>
      </dgm:t>
    </dgm:pt>
    <dgm:pt modelId="{E9978E59-2994-4693-8947-6D883A80FE07}">
      <dgm:prSet phldrT="[Text]" custT="1"/>
      <dgm:spPr/>
      <dgm:t>
        <a:bodyPr/>
        <a:lstStyle/>
        <a:p>
          <a:r>
            <a:rPr lang="en-US" sz="1400" b="1" dirty="0">
              <a:latin typeface="Verdana" panose="020B0604030504040204" pitchFamily="34" charset="0"/>
              <a:ea typeface="Verdana" panose="020B0604030504040204" pitchFamily="34" charset="0"/>
              <a:cs typeface="Verdana" panose="020B0604030504040204" pitchFamily="34" charset="0"/>
            </a:rPr>
            <a:t>NCE Intermediates</a:t>
          </a:r>
        </a:p>
      </dgm:t>
    </dgm:pt>
    <dgm:pt modelId="{66BD8B47-30D6-45CA-8E91-AE63D9272B16}" type="parTrans" cxnId="{05EE0308-94D8-4BCB-B117-A98CAAC08D73}">
      <dgm:prSet custT="1"/>
      <dgm:spPr/>
      <dgm:t>
        <a:bodyPr/>
        <a:lstStyle/>
        <a:p>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5EAB395-3492-4D80-AD11-AE31A46C8A9D}" type="sibTrans" cxnId="{05EE0308-94D8-4BCB-B117-A98CAAC08D73}">
      <dgm:prSet/>
      <dgm:spPr/>
      <dgm:t>
        <a:bodyPr/>
        <a:lstStyle/>
        <a:p>
          <a:endParaRPr lang="en-US"/>
        </a:p>
      </dgm:t>
    </dgm:pt>
    <dgm:pt modelId="{AB424A04-DFA1-4190-81D5-B3BC30B10A76}">
      <dgm:prSet phldrT="[Text]" custT="1"/>
      <dgm:spPr/>
      <dgm:t>
        <a:bodyPr/>
        <a:lstStyle/>
        <a:p>
          <a:r>
            <a:rPr lang="en-US" sz="1400" b="1" dirty="0">
              <a:latin typeface="Verdana" panose="020B0604030504040204" pitchFamily="34" charset="0"/>
              <a:ea typeface="Verdana" panose="020B0604030504040204" pitchFamily="34" charset="0"/>
              <a:cs typeface="Verdana" panose="020B0604030504040204" pitchFamily="34" charset="0"/>
            </a:rPr>
            <a:t>Drug Impurity Standards &amp; Metabolites</a:t>
          </a:r>
        </a:p>
      </dgm:t>
    </dgm:pt>
    <dgm:pt modelId="{A1D7FC01-1E7A-44F2-8BED-F0FEBA2004D3}" type="parTrans" cxnId="{15403C0B-87BB-4C22-A327-B905FEA49FA3}">
      <dgm:prSet custT="1"/>
      <dgm:spPr/>
      <dgm:t>
        <a:bodyPr/>
        <a:lstStyle/>
        <a:p>
          <a:endParaRPr lang="en-US" sz="140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7CC5F897-3095-44A3-A548-72A5B1F3F037}" type="sibTrans" cxnId="{15403C0B-87BB-4C22-A327-B905FEA49FA3}">
      <dgm:prSet/>
      <dgm:spPr/>
      <dgm:t>
        <a:bodyPr/>
        <a:lstStyle/>
        <a:p>
          <a:endParaRPr lang="en-US"/>
        </a:p>
      </dgm:t>
    </dgm:pt>
    <dgm:pt modelId="{06D2D2AC-BE33-44A5-8CF3-0F3ECD0DB678}" type="pres">
      <dgm:prSet presAssocID="{FDA80E91-5AF0-4D3B-8641-0AB3BF7F2085}" presName="Name0" presStyleCnt="0">
        <dgm:presLayoutVars>
          <dgm:chMax val="1"/>
          <dgm:dir/>
          <dgm:animLvl val="ctr"/>
          <dgm:resizeHandles val="exact"/>
        </dgm:presLayoutVars>
      </dgm:prSet>
      <dgm:spPr/>
    </dgm:pt>
    <dgm:pt modelId="{C3C3828B-0055-4F66-AAAC-870AA1AA20CC}" type="pres">
      <dgm:prSet presAssocID="{14B67A96-F034-447B-8C4A-AF67D619D01D}" presName="centerShape" presStyleLbl="node0" presStyleIdx="0" presStyleCnt="1" custScaleX="119398" custScaleY="117295" custLinFactNeighborY="-1466"/>
      <dgm:spPr/>
    </dgm:pt>
    <dgm:pt modelId="{8E32033C-EE5C-4910-8419-F38A363A83AA}" type="pres">
      <dgm:prSet presAssocID="{9F744199-59D5-4530-BE43-3B53E031CABA}" presName="parTrans" presStyleLbl="sibTrans2D1" presStyleIdx="0" presStyleCnt="3"/>
      <dgm:spPr/>
    </dgm:pt>
    <dgm:pt modelId="{F828BDA0-F15B-436A-9341-A7DBC8FE479E}" type="pres">
      <dgm:prSet presAssocID="{9F744199-59D5-4530-BE43-3B53E031CABA}" presName="connectorText" presStyleLbl="sibTrans2D1" presStyleIdx="0" presStyleCnt="3"/>
      <dgm:spPr/>
    </dgm:pt>
    <dgm:pt modelId="{5A9F9270-1E35-459F-B424-BCB45898D693}" type="pres">
      <dgm:prSet presAssocID="{1C239DD0-A0E8-4F66-A6DE-68E6D3CD7E73}" presName="node" presStyleLbl="node1" presStyleIdx="0" presStyleCnt="3" custScaleX="116330" custScaleY="112896">
        <dgm:presLayoutVars>
          <dgm:bulletEnabled val="1"/>
        </dgm:presLayoutVars>
      </dgm:prSet>
      <dgm:spPr/>
    </dgm:pt>
    <dgm:pt modelId="{5B9413B8-C19F-4003-9C3E-7CFF88125DE6}" type="pres">
      <dgm:prSet presAssocID="{66BD8B47-30D6-45CA-8E91-AE63D9272B16}" presName="parTrans" presStyleLbl="sibTrans2D1" presStyleIdx="1" presStyleCnt="3"/>
      <dgm:spPr/>
    </dgm:pt>
    <dgm:pt modelId="{B935C175-A96D-4C2F-B095-79426B87FAE4}" type="pres">
      <dgm:prSet presAssocID="{66BD8B47-30D6-45CA-8E91-AE63D9272B16}" presName="connectorText" presStyleLbl="sibTrans2D1" presStyleIdx="1" presStyleCnt="3"/>
      <dgm:spPr/>
    </dgm:pt>
    <dgm:pt modelId="{08637175-AC63-4D21-95D7-3073A28DC4AE}" type="pres">
      <dgm:prSet presAssocID="{E9978E59-2994-4693-8947-6D883A80FE07}" presName="node" presStyleLbl="node1" presStyleIdx="1" presStyleCnt="3" custScaleX="116330" custScaleY="112896">
        <dgm:presLayoutVars>
          <dgm:bulletEnabled val="1"/>
        </dgm:presLayoutVars>
      </dgm:prSet>
      <dgm:spPr/>
    </dgm:pt>
    <dgm:pt modelId="{5546F008-ABAF-4C6F-8288-FA7A78605D53}" type="pres">
      <dgm:prSet presAssocID="{A1D7FC01-1E7A-44F2-8BED-F0FEBA2004D3}" presName="parTrans" presStyleLbl="sibTrans2D1" presStyleIdx="2" presStyleCnt="3"/>
      <dgm:spPr/>
    </dgm:pt>
    <dgm:pt modelId="{57A58E3D-730E-4ACC-B5FD-48DB08EDF0F3}" type="pres">
      <dgm:prSet presAssocID="{A1D7FC01-1E7A-44F2-8BED-F0FEBA2004D3}" presName="connectorText" presStyleLbl="sibTrans2D1" presStyleIdx="2" presStyleCnt="3"/>
      <dgm:spPr/>
    </dgm:pt>
    <dgm:pt modelId="{5DA03D1E-6656-4BC2-A308-0E0E81568B49}" type="pres">
      <dgm:prSet presAssocID="{AB424A04-DFA1-4190-81D5-B3BC30B10A76}" presName="node" presStyleLbl="node1" presStyleIdx="2" presStyleCnt="3" custScaleX="116330" custScaleY="112896">
        <dgm:presLayoutVars>
          <dgm:bulletEnabled val="1"/>
        </dgm:presLayoutVars>
      </dgm:prSet>
      <dgm:spPr/>
    </dgm:pt>
  </dgm:ptLst>
  <dgm:cxnLst>
    <dgm:cxn modelId="{05EE0308-94D8-4BCB-B117-A98CAAC08D73}" srcId="{14B67A96-F034-447B-8C4A-AF67D619D01D}" destId="{E9978E59-2994-4693-8947-6D883A80FE07}" srcOrd="1" destOrd="0" parTransId="{66BD8B47-30D6-45CA-8E91-AE63D9272B16}" sibTransId="{55EAB395-3492-4D80-AD11-AE31A46C8A9D}"/>
    <dgm:cxn modelId="{15403C0B-87BB-4C22-A327-B905FEA49FA3}" srcId="{14B67A96-F034-447B-8C4A-AF67D619D01D}" destId="{AB424A04-DFA1-4190-81D5-B3BC30B10A76}" srcOrd="2" destOrd="0" parTransId="{A1D7FC01-1E7A-44F2-8BED-F0FEBA2004D3}" sibTransId="{7CC5F897-3095-44A3-A548-72A5B1F3F037}"/>
    <dgm:cxn modelId="{E3EFF827-2332-4C0A-89CF-DEF7C8FC11E1}" type="presOf" srcId="{66BD8B47-30D6-45CA-8E91-AE63D9272B16}" destId="{5B9413B8-C19F-4003-9C3E-7CFF88125DE6}" srcOrd="0" destOrd="0" presId="urn:microsoft.com/office/officeart/2005/8/layout/radial5"/>
    <dgm:cxn modelId="{CC8B393A-965F-43D3-9405-A05D84395CA4}" type="presOf" srcId="{A1D7FC01-1E7A-44F2-8BED-F0FEBA2004D3}" destId="{5546F008-ABAF-4C6F-8288-FA7A78605D53}" srcOrd="0" destOrd="0" presId="urn:microsoft.com/office/officeart/2005/8/layout/radial5"/>
    <dgm:cxn modelId="{230D5B68-EF41-4B56-AF82-684E10555812}" type="presOf" srcId="{FDA80E91-5AF0-4D3B-8641-0AB3BF7F2085}" destId="{06D2D2AC-BE33-44A5-8CF3-0F3ECD0DB678}" srcOrd="0" destOrd="0" presId="urn:microsoft.com/office/officeart/2005/8/layout/radial5"/>
    <dgm:cxn modelId="{9CCA904E-A15B-43A9-9D27-458D8916A5B5}" type="presOf" srcId="{A1D7FC01-1E7A-44F2-8BED-F0FEBA2004D3}" destId="{57A58E3D-730E-4ACC-B5FD-48DB08EDF0F3}" srcOrd="1" destOrd="0" presId="urn:microsoft.com/office/officeart/2005/8/layout/radial5"/>
    <dgm:cxn modelId="{18C09D71-FC7E-4209-BA59-C58850838B3B}" type="presOf" srcId="{AB424A04-DFA1-4190-81D5-B3BC30B10A76}" destId="{5DA03D1E-6656-4BC2-A308-0E0E81568B49}" srcOrd="0" destOrd="0" presId="urn:microsoft.com/office/officeart/2005/8/layout/radial5"/>
    <dgm:cxn modelId="{2E261772-8A8C-4B28-ACD4-A27593161878}" srcId="{FDA80E91-5AF0-4D3B-8641-0AB3BF7F2085}" destId="{14B67A96-F034-447B-8C4A-AF67D619D01D}" srcOrd="0" destOrd="0" parTransId="{714911C8-0DC7-4FF2-9475-4C3C243028F6}" sibTransId="{A675636B-637F-4917-A677-5AD4A622B57C}"/>
    <dgm:cxn modelId="{187B7EAD-E348-44E6-AC5F-895B746686F5}" type="presOf" srcId="{9F744199-59D5-4530-BE43-3B53E031CABA}" destId="{F828BDA0-F15B-436A-9341-A7DBC8FE479E}" srcOrd="1" destOrd="0" presId="urn:microsoft.com/office/officeart/2005/8/layout/radial5"/>
    <dgm:cxn modelId="{E331ADBD-84F2-4293-BD99-A66A5B4CE5A2}" type="presOf" srcId="{9F744199-59D5-4530-BE43-3B53E031CABA}" destId="{8E32033C-EE5C-4910-8419-F38A363A83AA}" srcOrd="0" destOrd="0" presId="urn:microsoft.com/office/officeart/2005/8/layout/radial5"/>
    <dgm:cxn modelId="{3239F0BD-22F0-4EC4-9299-2278581EB919}" srcId="{14B67A96-F034-447B-8C4A-AF67D619D01D}" destId="{1C239DD0-A0E8-4F66-A6DE-68E6D3CD7E73}" srcOrd="0" destOrd="0" parTransId="{9F744199-59D5-4530-BE43-3B53E031CABA}" sibTransId="{D3A07B6C-E49F-4E27-A902-A0ABFDCCDD5A}"/>
    <dgm:cxn modelId="{458737C8-62BF-4332-A79B-304852B4E22D}" type="presOf" srcId="{E9978E59-2994-4693-8947-6D883A80FE07}" destId="{08637175-AC63-4D21-95D7-3073A28DC4AE}" srcOrd="0" destOrd="0" presId="urn:microsoft.com/office/officeart/2005/8/layout/radial5"/>
    <dgm:cxn modelId="{6F271DC9-5077-4CD2-9B9F-047A32891505}" type="presOf" srcId="{66BD8B47-30D6-45CA-8E91-AE63D9272B16}" destId="{B935C175-A96D-4C2F-B095-79426B87FAE4}" srcOrd="1" destOrd="0" presId="urn:microsoft.com/office/officeart/2005/8/layout/radial5"/>
    <dgm:cxn modelId="{9D0D3FD7-59B0-40AA-ADA2-C512A3D5F627}" type="presOf" srcId="{1C239DD0-A0E8-4F66-A6DE-68E6D3CD7E73}" destId="{5A9F9270-1E35-459F-B424-BCB45898D693}" srcOrd="0" destOrd="0" presId="urn:microsoft.com/office/officeart/2005/8/layout/radial5"/>
    <dgm:cxn modelId="{0634C9E6-2435-4059-8691-0C731ADD7CFC}" type="presOf" srcId="{14B67A96-F034-447B-8C4A-AF67D619D01D}" destId="{C3C3828B-0055-4F66-AAAC-870AA1AA20CC}" srcOrd="0" destOrd="0" presId="urn:microsoft.com/office/officeart/2005/8/layout/radial5"/>
    <dgm:cxn modelId="{CFAD9705-DA04-438F-998D-974A8BC70EEF}" type="presParOf" srcId="{06D2D2AC-BE33-44A5-8CF3-0F3ECD0DB678}" destId="{C3C3828B-0055-4F66-AAAC-870AA1AA20CC}" srcOrd="0" destOrd="0" presId="urn:microsoft.com/office/officeart/2005/8/layout/radial5"/>
    <dgm:cxn modelId="{FF11EFA7-7D3E-4007-BC7C-CC85A2C90DF3}" type="presParOf" srcId="{06D2D2AC-BE33-44A5-8CF3-0F3ECD0DB678}" destId="{8E32033C-EE5C-4910-8419-F38A363A83AA}" srcOrd="1" destOrd="0" presId="urn:microsoft.com/office/officeart/2005/8/layout/radial5"/>
    <dgm:cxn modelId="{F3899218-E129-4CBC-8AFF-9B2342C63BE1}" type="presParOf" srcId="{8E32033C-EE5C-4910-8419-F38A363A83AA}" destId="{F828BDA0-F15B-436A-9341-A7DBC8FE479E}" srcOrd="0" destOrd="0" presId="urn:microsoft.com/office/officeart/2005/8/layout/radial5"/>
    <dgm:cxn modelId="{F45117A1-13BB-4DFF-A63A-6CAA09C04F58}" type="presParOf" srcId="{06D2D2AC-BE33-44A5-8CF3-0F3ECD0DB678}" destId="{5A9F9270-1E35-459F-B424-BCB45898D693}" srcOrd="2" destOrd="0" presId="urn:microsoft.com/office/officeart/2005/8/layout/radial5"/>
    <dgm:cxn modelId="{87BBB4C7-74A6-4605-9A10-61A73ED7873B}" type="presParOf" srcId="{06D2D2AC-BE33-44A5-8CF3-0F3ECD0DB678}" destId="{5B9413B8-C19F-4003-9C3E-7CFF88125DE6}" srcOrd="3" destOrd="0" presId="urn:microsoft.com/office/officeart/2005/8/layout/radial5"/>
    <dgm:cxn modelId="{2FED2E1B-A19C-42D1-BCD2-FD54D2E58ABD}" type="presParOf" srcId="{5B9413B8-C19F-4003-9C3E-7CFF88125DE6}" destId="{B935C175-A96D-4C2F-B095-79426B87FAE4}" srcOrd="0" destOrd="0" presId="urn:microsoft.com/office/officeart/2005/8/layout/radial5"/>
    <dgm:cxn modelId="{B2E0B7C3-A40F-47C5-9F3E-899D403D11F7}" type="presParOf" srcId="{06D2D2AC-BE33-44A5-8CF3-0F3ECD0DB678}" destId="{08637175-AC63-4D21-95D7-3073A28DC4AE}" srcOrd="4" destOrd="0" presId="urn:microsoft.com/office/officeart/2005/8/layout/radial5"/>
    <dgm:cxn modelId="{387778B7-D4E2-4B9C-8CAD-9E9C9F0038EB}" type="presParOf" srcId="{06D2D2AC-BE33-44A5-8CF3-0F3ECD0DB678}" destId="{5546F008-ABAF-4C6F-8288-FA7A78605D53}" srcOrd="5" destOrd="0" presId="urn:microsoft.com/office/officeart/2005/8/layout/radial5"/>
    <dgm:cxn modelId="{7CFC5C18-CA44-45A5-B0D5-C4A323004EFB}" type="presParOf" srcId="{5546F008-ABAF-4C6F-8288-FA7A78605D53}" destId="{57A58E3D-730E-4ACC-B5FD-48DB08EDF0F3}" srcOrd="0" destOrd="0" presId="urn:microsoft.com/office/officeart/2005/8/layout/radial5"/>
    <dgm:cxn modelId="{39E228C4-0F2A-43E6-AD65-7A78F1ABF195}" type="presParOf" srcId="{06D2D2AC-BE33-44A5-8CF3-0F3ECD0DB678}" destId="{5DA03D1E-6656-4BC2-A308-0E0E81568B49}" srcOrd="6"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1623D38-E3F2-4161-AF1F-4D7564E154AF}"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068F0074-7665-4EFF-965C-B9294FB5DA7E}">
      <dgm:prSet custT="1"/>
      <dgm:spPr/>
      <dgm:t>
        <a:bodyPr/>
        <a:lstStyle/>
        <a:p>
          <a:pPr algn="ctr" rtl="0"/>
          <a:r>
            <a:rPr lang="en-US" sz="2400" b="1" spc="300" dirty="0">
              <a:latin typeface="+mj-lt"/>
            </a:rPr>
            <a:t>VALUE ADDITION</a:t>
          </a:r>
          <a:endParaRPr lang="en-US" sz="2400" b="0" spc="300" dirty="0">
            <a:latin typeface="+mj-lt"/>
          </a:endParaRPr>
        </a:p>
      </dgm:t>
    </dgm:pt>
    <dgm:pt modelId="{E9505ADE-C8ED-4566-B78C-2BB8FCDAC6CC}" type="sibTrans" cxnId="{3C7A4B4C-60B0-4CBD-984D-10F3EC5FC4C2}">
      <dgm:prSet/>
      <dgm:spPr/>
      <dgm:t>
        <a:bodyPr/>
        <a:lstStyle/>
        <a:p>
          <a:pPr algn="ctr"/>
          <a:endParaRPr lang="en-US"/>
        </a:p>
      </dgm:t>
    </dgm:pt>
    <dgm:pt modelId="{F312DE86-6D54-406E-81C2-B884E3C3DB91}" type="parTrans" cxnId="{3C7A4B4C-60B0-4CBD-984D-10F3EC5FC4C2}">
      <dgm:prSet/>
      <dgm:spPr/>
      <dgm:t>
        <a:bodyPr/>
        <a:lstStyle/>
        <a:p>
          <a:pPr algn="ctr"/>
          <a:endParaRPr lang="en-US"/>
        </a:p>
      </dgm:t>
    </dgm:pt>
    <dgm:pt modelId="{623451A2-D872-4084-BC52-31D5671D7F7F}" type="pres">
      <dgm:prSet presAssocID="{01623D38-E3F2-4161-AF1F-4D7564E154AF}" presName="Name0" presStyleCnt="0">
        <dgm:presLayoutVars>
          <dgm:chMax val="7"/>
          <dgm:dir/>
          <dgm:animLvl val="lvl"/>
          <dgm:resizeHandles val="exact"/>
        </dgm:presLayoutVars>
      </dgm:prSet>
      <dgm:spPr/>
    </dgm:pt>
    <dgm:pt modelId="{0BB1F055-70F3-40E3-9C55-8AC31716A493}" type="pres">
      <dgm:prSet presAssocID="{068F0074-7665-4EFF-965C-B9294FB5DA7E}" presName="circle1" presStyleLbl="node1" presStyleIdx="0" presStyleCnt="1"/>
      <dgm:spPr>
        <a:solidFill>
          <a:schemeClr val="tx2">
            <a:lumMod val="60000"/>
            <a:lumOff val="40000"/>
          </a:schemeClr>
        </a:solidFill>
      </dgm:spPr>
    </dgm:pt>
    <dgm:pt modelId="{203DD161-29E4-49D9-A3C7-DAA98C33064C}" type="pres">
      <dgm:prSet presAssocID="{068F0074-7665-4EFF-965C-B9294FB5DA7E}" presName="space" presStyleCnt="0"/>
      <dgm:spPr/>
    </dgm:pt>
    <dgm:pt modelId="{0C7D6DF9-0C7E-4329-9DFC-7CC1314384DF}" type="pres">
      <dgm:prSet presAssocID="{068F0074-7665-4EFF-965C-B9294FB5DA7E}" presName="rect1" presStyleLbl="alignAcc1" presStyleIdx="0" presStyleCnt="1" custLinFactNeighborX="18992" custLinFactNeighborY="-28451"/>
      <dgm:spPr/>
    </dgm:pt>
    <dgm:pt modelId="{DDF7C098-D46C-4A9F-8636-35FF173DDF96}" type="pres">
      <dgm:prSet presAssocID="{068F0074-7665-4EFF-965C-B9294FB5DA7E}" presName="rect1ParTxNoCh" presStyleLbl="alignAcc1" presStyleIdx="0" presStyleCnt="1">
        <dgm:presLayoutVars>
          <dgm:chMax val="1"/>
          <dgm:bulletEnabled val="1"/>
        </dgm:presLayoutVars>
      </dgm:prSet>
      <dgm:spPr/>
    </dgm:pt>
  </dgm:ptLst>
  <dgm:cxnLst>
    <dgm:cxn modelId="{4AADEB03-2BB2-4F40-8E6E-52F10ECBE9D0}" type="presOf" srcId="{068F0074-7665-4EFF-965C-B9294FB5DA7E}" destId="{0C7D6DF9-0C7E-4329-9DFC-7CC1314384DF}" srcOrd="0" destOrd="0" presId="urn:microsoft.com/office/officeart/2005/8/layout/target3"/>
    <dgm:cxn modelId="{3C7A4B4C-60B0-4CBD-984D-10F3EC5FC4C2}" srcId="{01623D38-E3F2-4161-AF1F-4D7564E154AF}" destId="{068F0074-7665-4EFF-965C-B9294FB5DA7E}" srcOrd="0" destOrd="0" parTransId="{F312DE86-6D54-406E-81C2-B884E3C3DB91}" sibTransId="{E9505ADE-C8ED-4566-B78C-2BB8FCDAC6CC}"/>
    <dgm:cxn modelId="{F346C757-9332-4B7B-BEBA-581BF34F788B}" type="presOf" srcId="{01623D38-E3F2-4161-AF1F-4D7564E154AF}" destId="{623451A2-D872-4084-BC52-31D5671D7F7F}" srcOrd="0" destOrd="0" presId="urn:microsoft.com/office/officeart/2005/8/layout/target3"/>
    <dgm:cxn modelId="{CBFC75C1-FB86-450D-9565-186F981385BE}" type="presOf" srcId="{068F0074-7665-4EFF-965C-B9294FB5DA7E}" destId="{DDF7C098-D46C-4A9F-8636-35FF173DDF96}" srcOrd="1" destOrd="0" presId="urn:microsoft.com/office/officeart/2005/8/layout/target3"/>
    <dgm:cxn modelId="{D5933102-EC42-419D-97F2-34C4B4CB411E}" type="presParOf" srcId="{623451A2-D872-4084-BC52-31D5671D7F7F}" destId="{0BB1F055-70F3-40E3-9C55-8AC31716A493}" srcOrd="0" destOrd="0" presId="urn:microsoft.com/office/officeart/2005/8/layout/target3"/>
    <dgm:cxn modelId="{D76B1F86-6F38-4F4B-B81C-615E2C8C22E5}" type="presParOf" srcId="{623451A2-D872-4084-BC52-31D5671D7F7F}" destId="{203DD161-29E4-49D9-A3C7-DAA98C33064C}" srcOrd="1" destOrd="0" presId="urn:microsoft.com/office/officeart/2005/8/layout/target3"/>
    <dgm:cxn modelId="{5E2060BD-92F0-4404-8080-77ED67965E6F}" type="presParOf" srcId="{623451A2-D872-4084-BC52-31D5671D7F7F}" destId="{0C7D6DF9-0C7E-4329-9DFC-7CC1314384DF}" srcOrd="2" destOrd="0" presId="urn:microsoft.com/office/officeart/2005/8/layout/target3"/>
    <dgm:cxn modelId="{D56E4A2D-3E1F-4673-81BB-0B4FDC72B359}" type="presParOf" srcId="{623451A2-D872-4084-BC52-31D5671D7F7F}" destId="{DDF7C098-D46C-4A9F-8636-35FF173DDF9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6312FF6-3155-4D90-B8C9-4C3B610B06D0}"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50E0E8D3-D7D8-4E41-BC32-2727D0FCD9F3}">
      <dgm:prSet phldrT="[Text]" custT="1"/>
      <dgm:spPr/>
      <dgm:t>
        <a:bodyPr/>
        <a:lstStyle/>
        <a:p>
          <a:r>
            <a:rPr lang="en-US" sz="1400" dirty="0">
              <a:latin typeface="+mj-lt"/>
            </a:rPr>
            <a:t>API sourcing assistance</a:t>
          </a:r>
        </a:p>
      </dgm:t>
    </dgm:pt>
    <dgm:pt modelId="{5782C077-929C-4EBE-AF1F-E40609C20F4E}" type="parTrans" cxnId="{7AD70CCC-35C8-41DB-9794-BF141649FB08}">
      <dgm:prSet/>
      <dgm:spPr/>
      <dgm:t>
        <a:bodyPr/>
        <a:lstStyle/>
        <a:p>
          <a:endParaRPr lang="en-US" sz="1400">
            <a:latin typeface="+mj-lt"/>
          </a:endParaRPr>
        </a:p>
      </dgm:t>
    </dgm:pt>
    <dgm:pt modelId="{ED19BDAB-D115-4E26-9CD2-4BB04F19772A}" type="sibTrans" cxnId="{7AD70CCC-35C8-41DB-9794-BF141649FB08}">
      <dgm:prSet/>
      <dgm:spPr/>
      <dgm:t>
        <a:bodyPr/>
        <a:lstStyle/>
        <a:p>
          <a:endParaRPr lang="en-US" sz="1400">
            <a:latin typeface="+mj-lt"/>
          </a:endParaRPr>
        </a:p>
      </dgm:t>
    </dgm:pt>
    <dgm:pt modelId="{37EF3878-C3FB-4C42-B5B5-6F0206E78CF0}">
      <dgm:prSet phldrT="[Text]" custT="1"/>
      <dgm:spPr/>
      <dgm:t>
        <a:bodyPr/>
        <a:lstStyle/>
        <a:p>
          <a:r>
            <a:rPr lang="en-US" sz="1400" dirty="0">
              <a:latin typeface="+mj-lt"/>
            </a:rPr>
            <a:t>RLD sourcing assistance</a:t>
          </a:r>
        </a:p>
      </dgm:t>
    </dgm:pt>
    <dgm:pt modelId="{FA8E3997-D263-4C67-AC94-74C0062FA36D}" type="parTrans" cxnId="{0D4BEB77-2F8E-45A6-9567-8F1BD4227FE3}">
      <dgm:prSet/>
      <dgm:spPr/>
      <dgm:t>
        <a:bodyPr/>
        <a:lstStyle/>
        <a:p>
          <a:endParaRPr lang="en-US" sz="1400">
            <a:latin typeface="+mj-lt"/>
          </a:endParaRPr>
        </a:p>
      </dgm:t>
    </dgm:pt>
    <dgm:pt modelId="{3D6935CA-DD99-4E5F-B9AC-4C51B3BC1CBC}" type="sibTrans" cxnId="{0D4BEB77-2F8E-45A6-9567-8F1BD4227FE3}">
      <dgm:prSet/>
      <dgm:spPr/>
      <dgm:t>
        <a:bodyPr/>
        <a:lstStyle/>
        <a:p>
          <a:endParaRPr lang="en-US" sz="1400">
            <a:latin typeface="+mj-lt"/>
          </a:endParaRPr>
        </a:p>
      </dgm:t>
    </dgm:pt>
    <dgm:pt modelId="{0182B6B9-044E-4A11-A032-7502C211453D}">
      <dgm:prSet phldrT="[Text]" custT="1"/>
      <dgm:spPr/>
      <dgm:t>
        <a:bodyPr/>
        <a:lstStyle/>
        <a:p>
          <a:r>
            <a:rPr lang="en-US" sz="1400" b="1" dirty="0">
              <a:latin typeface="+mj-lt"/>
            </a:rPr>
            <a:t>R&amp;D</a:t>
          </a:r>
        </a:p>
      </dgm:t>
    </dgm:pt>
    <dgm:pt modelId="{B32E6A30-E433-4CAB-83C9-D38A88B6A0CB}" type="parTrans" cxnId="{68158E63-FF96-4F33-B4D3-564E01090E62}">
      <dgm:prSet/>
      <dgm:spPr/>
      <dgm:t>
        <a:bodyPr/>
        <a:lstStyle/>
        <a:p>
          <a:endParaRPr lang="en-US" sz="1400">
            <a:latin typeface="+mj-lt"/>
          </a:endParaRPr>
        </a:p>
      </dgm:t>
    </dgm:pt>
    <dgm:pt modelId="{D9C4676C-362F-46B3-A2FC-2D9541029CEA}" type="sibTrans" cxnId="{68158E63-FF96-4F33-B4D3-564E01090E62}">
      <dgm:prSet/>
      <dgm:spPr/>
      <dgm:t>
        <a:bodyPr/>
        <a:lstStyle/>
        <a:p>
          <a:endParaRPr lang="en-US" sz="1400">
            <a:latin typeface="+mj-lt"/>
          </a:endParaRPr>
        </a:p>
      </dgm:t>
    </dgm:pt>
    <dgm:pt modelId="{3FDDDE0F-715E-457B-8F89-2993DD65BE95}">
      <dgm:prSet phldrT="[Text]" custT="1"/>
      <dgm:spPr/>
      <dgm:t>
        <a:bodyPr/>
        <a:lstStyle/>
        <a:p>
          <a:r>
            <a:rPr lang="en-US" sz="1400" dirty="0">
              <a:latin typeface="+mj-lt"/>
            </a:rPr>
            <a:t>Formulation development</a:t>
          </a:r>
        </a:p>
      </dgm:t>
    </dgm:pt>
    <dgm:pt modelId="{14A48053-0A53-4242-900E-DC482E8B48E7}" type="parTrans" cxnId="{2BEE54D8-FEDD-45B1-A9FE-B8B094E1E8EF}">
      <dgm:prSet/>
      <dgm:spPr/>
      <dgm:t>
        <a:bodyPr/>
        <a:lstStyle/>
        <a:p>
          <a:endParaRPr lang="en-US" sz="1400">
            <a:latin typeface="+mj-lt"/>
          </a:endParaRPr>
        </a:p>
      </dgm:t>
    </dgm:pt>
    <dgm:pt modelId="{B4DA6230-A76C-402D-8A6A-4C1CB4A23F45}" type="sibTrans" cxnId="{2BEE54D8-FEDD-45B1-A9FE-B8B094E1E8EF}">
      <dgm:prSet/>
      <dgm:spPr/>
      <dgm:t>
        <a:bodyPr/>
        <a:lstStyle/>
        <a:p>
          <a:endParaRPr lang="en-US" sz="1400">
            <a:latin typeface="+mj-lt"/>
          </a:endParaRPr>
        </a:p>
      </dgm:t>
    </dgm:pt>
    <dgm:pt modelId="{969D86F6-D14B-4592-89B3-19B44412B599}">
      <dgm:prSet phldrT="[Text]" custT="1"/>
      <dgm:spPr/>
      <dgm:t>
        <a:bodyPr/>
        <a:lstStyle/>
        <a:p>
          <a:r>
            <a:rPr lang="en-US" sz="1400" dirty="0">
              <a:latin typeface="+mj-lt"/>
            </a:rPr>
            <a:t>Analytical development</a:t>
          </a:r>
        </a:p>
      </dgm:t>
    </dgm:pt>
    <dgm:pt modelId="{A2013E1E-2E92-4384-9DF0-66E3C51E1F7C}" type="parTrans" cxnId="{9B3FF04A-1545-447B-B43C-86E7FF00A01B}">
      <dgm:prSet/>
      <dgm:spPr/>
      <dgm:t>
        <a:bodyPr/>
        <a:lstStyle/>
        <a:p>
          <a:endParaRPr lang="en-US" sz="1400">
            <a:latin typeface="+mj-lt"/>
          </a:endParaRPr>
        </a:p>
      </dgm:t>
    </dgm:pt>
    <dgm:pt modelId="{5E689FA4-E5C8-42F8-9ED6-5AAE79A525AF}" type="sibTrans" cxnId="{9B3FF04A-1545-447B-B43C-86E7FF00A01B}">
      <dgm:prSet/>
      <dgm:spPr/>
      <dgm:t>
        <a:bodyPr/>
        <a:lstStyle/>
        <a:p>
          <a:endParaRPr lang="en-US" sz="1400">
            <a:latin typeface="+mj-lt"/>
          </a:endParaRPr>
        </a:p>
      </dgm:t>
    </dgm:pt>
    <dgm:pt modelId="{A4D693A6-2431-4359-8D69-EFCD985E5E2D}">
      <dgm:prSet phldrT="[Text]" custT="1"/>
      <dgm:spPr/>
      <dgm:t>
        <a:bodyPr/>
        <a:lstStyle/>
        <a:p>
          <a:r>
            <a:rPr lang="en-US" sz="1400" b="1" dirty="0">
              <a:latin typeface="+mj-lt"/>
            </a:rPr>
            <a:t>MFG</a:t>
          </a:r>
        </a:p>
      </dgm:t>
    </dgm:pt>
    <dgm:pt modelId="{80A78F56-1896-46C0-9D15-9C7A55608A21}" type="parTrans" cxnId="{53B34927-5747-4BAD-B6E6-6130EC21734A}">
      <dgm:prSet/>
      <dgm:spPr/>
      <dgm:t>
        <a:bodyPr/>
        <a:lstStyle/>
        <a:p>
          <a:endParaRPr lang="en-US" sz="1400">
            <a:latin typeface="+mj-lt"/>
          </a:endParaRPr>
        </a:p>
      </dgm:t>
    </dgm:pt>
    <dgm:pt modelId="{E92CFE44-3D31-4E9A-9FDD-64C997483AA0}" type="sibTrans" cxnId="{53B34927-5747-4BAD-B6E6-6130EC21734A}">
      <dgm:prSet/>
      <dgm:spPr/>
      <dgm:t>
        <a:bodyPr/>
        <a:lstStyle/>
        <a:p>
          <a:endParaRPr lang="en-US" sz="1400">
            <a:latin typeface="+mj-lt"/>
          </a:endParaRPr>
        </a:p>
      </dgm:t>
    </dgm:pt>
    <dgm:pt modelId="{024F56C3-FDF1-49AE-A5D4-56A7097CBD72}">
      <dgm:prSet phldrT="[Text]" custT="1"/>
      <dgm:spPr/>
      <dgm:t>
        <a:bodyPr/>
        <a:lstStyle/>
        <a:p>
          <a:r>
            <a:rPr lang="en-US" sz="1400" dirty="0">
              <a:latin typeface="+mj-lt"/>
            </a:rPr>
            <a:t>GMP regulatory manufacturing</a:t>
          </a:r>
        </a:p>
      </dgm:t>
    </dgm:pt>
    <dgm:pt modelId="{C52504DC-1933-408D-ACAB-06A414F496D7}" type="parTrans" cxnId="{5616AE85-61EA-4AB6-908A-88610375BDB2}">
      <dgm:prSet/>
      <dgm:spPr/>
      <dgm:t>
        <a:bodyPr/>
        <a:lstStyle/>
        <a:p>
          <a:endParaRPr lang="en-US" sz="1400">
            <a:latin typeface="+mj-lt"/>
          </a:endParaRPr>
        </a:p>
      </dgm:t>
    </dgm:pt>
    <dgm:pt modelId="{4209C5E0-B476-487A-90F4-DE52FC15B509}" type="sibTrans" cxnId="{5616AE85-61EA-4AB6-908A-88610375BDB2}">
      <dgm:prSet/>
      <dgm:spPr/>
      <dgm:t>
        <a:bodyPr/>
        <a:lstStyle/>
        <a:p>
          <a:endParaRPr lang="en-US" sz="1400">
            <a:latin typeface="+mj-lt"/>
          </a:endParaRPr>
        </a:p>
      </dgm:t>
    </dgm:pt>
    <dgm:pt modelId="{331E3509-6F3D-49D3-9912-E51DF01CE97C}">
      <dgm:prSet phldrT="[Text]" custT="1"/>
      <dgm:spPr/>
      <dgm:t>
        <a:bodyPr/>
        <a:lstStyle/>
        <a:p>
          <a:r>
            <a:rPr lang="en-US" sz="1400" dirty="0">
              <a:latin typeface="+mj-lt"/>
            </a:rPr>
            <a:t>Regulatory filing submission support</a:t>
          </a:r>
        </a:p>
      </dgm:t>
    </dgm:pt>
    <dgm:pt modelId="{DE3C55D9-B8D8-4E9C-BCD5-039EDADF1814}" type="parTrans" cxnId="{8CD79FF9-6D22-42BB-BB83-C144174191F9}">
      <dgm:prSet/>
      <dgm:spPr/>
      <dgm:t>
        <a:bodyPr/>
        <a:lstStyle/>
        <a:p>
          <a:endParaRPr lang="en-US" sz="1400">
            <a:latin typeface="+mj-lt"/>
          </a:endParaRPr>
        </a:p>
      </dgm:t>
    </dgm:pt>
    <dgm:pt modelId="{F53DC257-F02D-4C4F-8482-A578D83E08AF}" type="sibTrans" cxnId="{8CD79FF9-6D22-42BB-BB83-C144174191F9}">
      <dgm:prSet/>
      <dgm:spPr/>
      <dgm:t>
        <a:bodyPr/>
        <a:lstStyle/>
        <a:p>
          <a:endParaRPr lang="en-US" sz="1400">
            <a:latin typeface="+mj-lt"/>
          </a:endParaRPr>
        </a:p>
      </dgm:t>
    </dgm:pt>
    <dgm:pt modelId="{C59E6703-A941-4C85-9D59-7853A3827E92}">
      <dgm:prSet phldrT="[Text]" custT="1"/>
      <dgm:spPr/>
      <dgm:t>
        <a:bodyPr/>
        <a:lstStyle/>
        <a:p>
          <a:r>
            <a:rPr lang="en-US" sz="1400" dirty="0">
              <a:latin typeface="+mj-lt"/>
            </a:rPr>
            <a:t>Commercial supply</a:t>
          </a:r>
        </a:p>
      </dgm:t>
    </dgm:pt>
    <dgm:pt modelId="{6425FAD2-B58F-40A4-9E10-673B68E111EE}" type="parTrans" cxnId="{A0D80350-0B8E-4F3C-BD03-7E322C857F1E}">
      <dgm:prSet/>
      <dgm:spPr/>
      <dgm:t>
        <a:bodyPr/>
        <a:lstStyle/>
        <a:p>
          <a:endParaRPr lang="en-US" sz="1400">
            <a:latin typeface="+mj-lt"/>
          </a:endParaRPr>
        </a:p>
      </dgm:t>
    </dgm:pt>
    <dgm:pt modelId="{B9DEF941-74C5-40F8-A69C-EEC7EC7DB972}" type="sibTrans" cxnId="{A0D80350-0B8E-4F3C-BD03-7E322C857F1E}">
      <dgm:prSet/>
      <dgm:spPr/>
      <dgm:t>
        <a:bodyPr/>
        <a:lstStyle/>
        <a:p>
          <a:endParaRPr lang="en-US" sz="1400">
            <a:latin typeface="+mj-lt"/>
          </a:endParaRPr>
        </a:p>
      </dgm:t>
    </dgm:pt>
    <dgm:pt modelId="{2A4BAF34-3B86-4243-8A11-3917EE2E54FF}">
      <dgm:prSet phldrT="[Text]" custT="1"/>
      <dgm:spPr/>
      <dgm:t>
        <a:bodyPr/>
        <a:lstStyle/>
        <a:p>
          <a:r>
            <a:rPr lang="en-US" sz="1400" b="1" dirty="0">
              <a:latin typeface="+mj-lt"/>
            </a:rPr>
            <a:t>BA/BE</a:t>
          </a:r>
        </a:p>
      </dgm:t>
    </dgm:pt>
    <dgm:pt modelId="{7124FFDB-9309-47D3-BF0A-5AF04D13D9A9}" type="parTrans" cxnId="{C290069E-ECE7-4D52-B760-BAA3A9B05728}">
      <dgm:prSet/>
      <dgm:spPr/>
      <dgm:t>
        <a:bodyPr/>
        <a:lstStyle/>
        <a:p>
          <a:endParaRPr lang="en-US" sz="1400">
            <a:latin typeface="+mj-lt"/>
          </a:endParaRPr>
        </a:p>
      </dgm:t>
    </dgm:pt>
    <dgm:pt modelId="{39239C3F-07B4-4AC5-9005-EC812C0F0F24}" type="sibTrans" cxnId="{C290069E-ECE7-4D52-B760-BAA3A9B05728}">
      <dgm:prSet/>
      <dgm:spPr/>
      <dgm:t>
        <a:bodyPr/>
        <a:lstStyle/>
        <a:p>
          <a:endParaRPr lang="en-US" sz="1400">
            <a:latin typeface="+mj-lt"/>
          </a:endParaRPr>
        </a:p>
      </dgm:t>
    </dgm:pt>
    <dgm:pt modelId="{7A1438B5-09A6-4F7F-A086-9DB59DDCB777}">
      <dgm:prSet phldrT="[Text]" custT="1"/>
      <dgm:spPr/>
      <dgm:t>
        <a:bodyPr/>
        <a:lstStyle/>
        <a:p>
          <a:r>
            <a:rPr lang="en-US" sz="1400" dirty="0">
              <a:latin typeface="+mj-lt"/>
            </a:rPr>
            <a:t>Pilot BE studies</a:t>
          </a:r>
        </a:p>
      </dgm:t>
    </dgm:pt>
    <dgm:pt modelId="{B00E9B69-F394-4812-B32C-8E76A91E6086}" type="parTrans" cxnId="{7A705235-9F3E-416A-9F83-BA45681C21A6}">
      <dgm:prSet/>
      <dgm:spPr/>
      <dgm:t>
        <a:bodyPr/>
        <a:lstStyle/>
        <a:p>
          <a:endParaRPr lang="en-US" sz="1400">
            <a:latin typeface="+mj-lt"/>
          </a:endParaRPr>
        </a:p>
      </dgm:t>
    </dgm:pt>
    <dgm:pt modelId="{F14A0B55-DA3F-4BF2-9EA6-36AE267E9038}" type="sibTrans" cxnId="{7A705235-9F3E-416A-9F83-BA45681C21A6}">
      <dgm:prSet/>
      <dgm:spPr/>
      <dgm:t>
        <a:bodyPr/>
        <a:lstStyle/>
        <a:p>
          <a:endParaRPr lang="en-US" sz="1400">
            <a:latin typeface="+mj-lt"/>
          </a:endParaRPr>
        </a:p>
      </dgm:t>
    </dgm:pt>
    <dgm:pt modelId="{7580CADD-1371-42C1-B142-A64575F47D14}">
      <dgm:prSet phldrT="[Text]" custT="1"/>
      <dgm:spPr/>
      <dgm:t>
        <a:bodyPr/>
        <a:lstStyle/>
        <a:p>
          <a:r>
            <a:rPr lang="en-US" sz="1200" b="1" dirty="0">
              <a:latin typeface="+mj-lt"/>
            </a:rPr>
            <a:t>Regulatory</a:t>
          </a:r>
        </a:p>
      </dgm:t>
    </dgm:pt>
    <dgm:pt modelId="{6E0019CC-6119-4D26-9F61-F88B61A85856}" type="parTrans" cxnId="{9789244C-606D-4542-8938-EE3E88A8693D}">
      <dgm:prSet/>
      <dgm:spPr/>
      <dgm:t>
        <a:bodyPr/>
        <a:lstStyle/>
        <a:p>
          <a:endParaRPr lang="en-US" sz="1400">
            <a:latin typeface="+mj-lt"/>
          </a:endParaRPr>
        </a:p>
      </dgm:t>
    </dgm:pt>
    <dgm:pt modelId="{866124E6-789B-4497-9082-64A8E8165391}" type="sibTrans" cxnId="{9789244C-606D-4542-8938-EE3E88A8693D}">
      <dgm:prSet/>
      <dgm:spPr/>
      <dgm:t>
        <a:bodyPr/>
        <a:lstStyle/>
        <a:p>
          <a:endParaRPr lang="en-US" sz="1400">
            <a:latin typeface="+mj-lt"/>
          </a:endParaRPr>
        </a:p>
      </dgm:t>
    </dgm:pt>
    <dgm:pt modelId="{757406CA-BCE7-4728-80FC-1FB0133D70AE}">
      <dgm:prSet phldrT="[Text]" custT="1"/>
      <dgm:spPr/>
      <dgm:t>
        <a:bodyPr/>
        <a:lstStyle/>
        <a:p>
          <a:r>
            <a:rPr lang="en-US" sz="1400" dirty="0">
              <a:latin typeface="+mj-lt"/>
            </a:rPr>
            <a:t>ICH stability studies</a:t>
          </a:r>
        </a:p>
      </dgm:t>
    </dgm:pt>
    <dgm:pt modelId="{6B74AF3F-07CB-4586-BABE-7CC1A17AC817}" type="parTrans" cxnId="{11BB0D3D-0DEA-4C71-A245-FC40647D2BAF}">
      <dgm:prSet/>
      <dgm:spPr/>
      <dgm:t>
        <a:bodyPr/>
        <a:lstStyle/>
        <a:p>
          <a:endParaRPr lang="en-US" sz="1400">
            <a:latin typeface="+mj-lt"/>
          </a:endParaRPr>
        </a:p>
      </dgm:t>
    </dgm:pt>
    <dgm:pt modelId="{7AE7195A-B6EA-4CA9-A891-B5C61088F3EB}" type="sibTrans" cxnId="{11BB0D3D-0DEA-4C71-A245-FC40647D2BAF}">
      <dgm:prSet/>
      <dgm:spPr/>
      <dgm:t>
        <a:bodyPr/>
        <a:lstStyle/>
        <a:p>
          <a:endParaRPr lang="en-US" sz="1400">
            <a:latin typeface="+mj-lt"/>
          </a:endParaRPr>
        </a:p>
      </dgm:t>
    </dgm:pt>
    <dgm:pt modelId="{3303C164-CA19-4464-B7FA-29BCF816D9DE}">
      <dgm:prSet phldrT="[Text]" custT="1"/>
      <dgm:spPr/>
      <dgm:t>
        <a:bodyPr/>
        <a:lstStyle/>
        <a:p>
          <a:r>
            <a:rPr lang="en-US" sz="1400" b="1" dirty="0">
              <a:latin typeface="+mj-lt"/>
            </a:rPr>
            <a:t>API/RLD</a:t>
          </a:r>
        </a:p>
      </dgm:t>
    </dgm:pt>
    <dgm:pt modelId="{C297167E-7C27-4EFC-85D9-0C415F64FA69}" type="sibTrans" cxnId="{EAB5F5D7-24E8-4E6E-B9FA-EA2D2EBC25A4}">
      <dgm:prSet/>
      <dgm:spPr/>
      <dgm:t>
        <a:bodyPr/>
        <a:lstStyle/>
        <a:p>
          <a:endParaRPr lang="en-US" sz="1400">
            <a:latin typeface="+mj-lt"/>
          </a:endParaRPr>
        </a:p>
      </dgm:t>
    </dgm:pt>
    <dgm:pt modelId="{812A3952-7AEA-4948-A305-8595C26D4054}" type="parTrans" cxnId="{EAB5F5D7-24E8-4E6E-B9FA-EA2D2EBC25A4}">
      <dgm:prSet/>
      <dgm:spPr/>
      <dgm:t>
        <a:bodyPr/>
        <a:lstStyle/>
        <a:p>
          <a:endParaRPr lang="en-US" sz="1400">
            <a:latin typeface="+mj-lt"/>
          </a:endParaRPr>
        </a:p>
      </dgm:t>
    </dgm:pt>
    <dgm:pt modelId="{9BC89711-A98D-4116-BB5D-B3BE0C1DF81B}">
      <dgm:prSet phldrT="[Text]" custT="1"/>
      <dgm:spPr/>
      <dgm:t>
        <a:bodyPr/>
        <a:lstStyle/>
        <a:p>
          <a:r>
            <a:rPr lang="en-US" sz="1400" dirty="0">
              <a:latin typeface="+mj-lt"/>
            </a:rPr>
            <a:t>Pivotal BE studies</a:t>
          </a:r>
        </a:p>
      </dgm:t>
    </dgm:pt>
    <dgm:pt modelId="{59446A9E-F216-42E2-B72D-2BA21E6B4A86}" type="parTrans" cxnId="{F3C3B4EE-3F53-4356-9073-08BC145FD5AA}">
      <dgm:prSet/>
      <dgm:spPr/>
      <dgm:t>
        <a:bodyPr/>
        <a:lstStyle/>
        <a:p>
          <a:endParaRPr lang="en-GB" sz="1400">
            <a:latin typeface="+mj-lt"/>
          </a:endParaRPr>
        </a:p>
      </dgm:t>
    </dgm:pt>
    <dgm:pt modelId="{CBC6CC1D-4404-4039-BF9D-D997D26F3623}" type="sibTrans" cxnId="{F3C3B4EE-3F53-4356-9073-08BC145FD5AA}">
      <dgm:prSet/>
      <dgm:spPr/>
      <dgm:t>
        <a:bodyPr/>
        <a:lstStyle/>
        <a:p>
          <a:endParaRPr lang="en-GB" sz="1400">
            <a:latin typeface="+mj-lt"/>
          </a:endParaRPr>
        </a:p>
      </dgm:t>
    </dgm:pt>
    <dgm:pt modelId="{29089A8C-7A92-4856-8CE7-4B461B2B9F1C}" type="pres">
      <dgm:prSet presAssocID="{26312FF6-3155-4D90-B8C9-4C3B610B06D0}" presName="composite" presStyleCnt="0">
        <dgm:presLayoutVars>
          <dgm:chMax val="5"/>
          <dgm:dir/>
          <dgm:animLvl val="ctr"/>
          <dgm:resizeHandles val="exact"/>
        </dgm:presLayoutVars>
      </dgm:prSet>
      <dgm:spPr/>
    </dgm:pt>
    <dgm:pt modelId="{C73D6B37-CFED-43D8-96A5-596947D3FA58}" type="pres">
      <dgm:prSet presAssocID="{26312FF6-3155-4D90-B8C9-4C3B610B06D0}" presName="cycle" presStyleCnt="0"/>
      <dgm:spPr/>
    </dgm:pt>
    <dgm:pt modelId="{A193D6B9-097A-4581-920D-670EC27A93AC}" type="pres">
      <dgm:prSet presAssocID="{26312FF6-3155-4D90-B8C9-4C3B610B06D0}" presName="centerShape" presStyleCnt="0"/>
      <dgm:spPr/>
    </dgm:pt>
    <dgm:pt modelId="{9351DC95-9999-4B05-961F-C2934C85A85F}" type="pres">
      <dgm:prSet presAssocID="{26312FF6-3155-4D90-B8C9-4C3B610B06D0}" presName="connSite" presStyleLbl="node1" presStyleIdx="0" presStyleCnt="6"/>
      <dgm:spPr/>
    </dgm:pt>
    <dgm:pt modelId="{019B503A-818F-4E37-B835-A76970E047BB}" type="pres">
      <dgm:prSet presAssocID="{26312FF6-3155-4D90-B8C9-4C3B610B06D0}" presName="visible" presStyleLbl="node1" presStyleIdx="0" presStyleCnt="6" custLinFactNeighborX="-3495" custLinFactNeighborY="-140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solidFill>
            <a:schemeClr val="tx1"/>
          </a:solidFill>
        </a:ln>
      </dgm:spPr>
    </dgm:pt>
    <dgm:pt modelId="{534F95E6-C333-4644-942C-1E402BEACAA6}" type="pres">
      <dgm:prSet presAssocID="{812A3952-7AEA-4948-A305-8595C26D4054}" presName="Name25" presStyleLbl="parChTrans1D1" presStyleIdx="0" presStyleCnt="5"/>
      <dgm:spPr/>
    </dgm:pt>
    <dgm:pt modelId="{F25C0CF0-F1D8-4465-8408-4120B4BF6B8F}" type="pres">
      <dgm:prSet presAssocID="{3303C164-CA19-4464-B7FA-29BCF816D9DE}" presName="node" presStyleCnt="0"/>
      <dgm:spPr/>
    </dgm:pt>
    <dgm:pt modelId="{8D7206FB-7A70-477F-BDCF-5B6F143945DC}" type="pres">
      <dgm:prSet presAssocID="{3303C164-CA19-4464-B7FA-29BCF816D9DE}" presName="parentNode" presStyleLbl="node1" presStyleIdx="1" presStyleCnt="6" custScaleX="106522" custScaleY="86032" custLinFactNeighborX="67037" custLinFactNeighborY="7914">
        <dgm:presLayoutVars>
          <dgm:chMax val="1"/>
          <dgm:bulletEnabled val="1"/>
        </dgm:presLayoutVars>
      </dgm:prSet>
      <dgm:spPr/>
    </dgm:pt>
    <dgm:pt modelId="{AF244F64-B2FF-495E-8E2D-FD4F70A64B44}" type="pres">
      <dgm:prSet presAssocID="{3303C164-CA19-4464-B7FA-29BCF816D9DE}" presName="childNode" presStyleLbl="revTx" presStyleIdx="0" presStyleCnt="5">
        <dgm:presLayoutVars>
          <dgm:bulletEnabled val="1"/>
        </dgm:presLayoutVars>
      </dgm:prSet>
      <dgm:spPr/>
    </dgm:pt>
    <dgm:pt modelId="{DA6780ED-ABD2-4F97-BCA3-E9AD5DD6741F}" type="pres">
      <dgm:prSet presAssocID="{B32E6A30-E433-4CAB-83C9-D38A88B6A0CB}" presName="Name25" presStyleLbl="parChTrans1D1" presStyleIdx="1" presStyleCnt="5"/>
      <dgm:spPr/>
    </dgm:pt>
    <dgm:pt modelId="{C2460CE0-5055-46E5-8309-6E747216852B}" type="pres">
      <dgm:prSet presAssocID="{0182B6B9-044E-4A11-A032-7502C211453D}" presName="node" presStyleCnt="0"/>
      <dgm:spPr/>
    </dgm:pt>
    <dgm:pt modelId="{2710E782-8B51-47D2-9A35-BB21F17EF484}" type="pres">
      <dgm:prSet presAssocID="{0182B6B9-044E-4A11-A032-7502C211453D}" presName="parentNode" presStyleLbl="node1" presStyleIdx="2" presStyleCnt="6" custScaleX="98339" custScaleY="86032" custLinFactNeighborX="-8821" custLinFactNeighborY="13089">
        <dgm:presLayoutVars>
          <dgm:chMax val="1"/>
          <dgm:bulletEnabled val="1"/>
        </dgm:presLayoutVars>
      </dgm:prSet>
      <dgm:spPr/>
    </dgm:pt>
    <dgm:pt modelId="{F1D4BEEB-23D5-40C8-B600-02236B113056}" type="pres">
      <dgm:prSet presAssocID="{0182B6B9-044E-4A11-A032-7502C211453D}" presName="childNode" presStyleLbl="revTx" presStyleIdx="1" presStyleCnt="5">
        <dgm:presLayoutVars>
          <dgm:bulletEnabled val="1"/>
        </dgm:presLayoutVars>
      </dgm:prSet>
      <dgm:spPr/>
    </dgm:pt>
    <dgm:pt modelId="{02222835-080E-446E-A3BB-E82E070C5CE7}" type="pres">
      <dgm:prSet presAssocID="{80A78F56-1896-46C0-9D15-9C7A55608A21}" presName="Name25" presStyleLbl="parChTrans1D1" presStyleIdx="2" presStyleCnt="5"/>
      <dgm:spPr/>
    </dgm:pt>
    <dgm:pt modelId="{B5EEDBF9-1086-48BE-9B21-AB6BA9BE24B7}" type="pres">
      <dgm:prSet presAssocID="{A4D693A6-2431-4359-8D69-EFCD985E5E2D}" presName="node" presStyleCnt="0"/>
      <dgm:spPr/>
    </dgm:pt>
    <dgm:pt modelId="{B7565688-95B7-4E66-BCC7-056D8DCAA032}" type="pres">
      <dgm:prSet presAssocID="{A4D693A6-2431-4359-8D69-EFCD985E5E2D}" presName="parentNode" presStyleLbl="node1" presStyleIdx="3" presStyleCnt="6" custScaleX="107441" custScaleY="86032" custLinFactNeighborX="-26346" custLinFactNeighborY="12683">
        <dgm:presLayoutVars>
          <dgm:chMax val="1"/>
          <dgm:bulletEnabled val="1"/>
        </dgm:presLayoutVars>
      </dgm:prSet>
      <dgm:spPr/>
    </dgm:pt>
    <dgm:pt modelId="{8726508C-94A9-4938-8865-E16DE1229FCB}" type="pres">
      <dgm:prSet presAssocID="{A4D693A6-2431-4359-8D69-EFCD985E5E2D}" presName="childNode" presStyleLbl="revTx" presStyleIdx="2" presStyleCnt="5">
        <dgm:presLayoutVars>
          <dgm:bulletEnabled val="1"/>
        </dgm:presLayoutVars>
      </dgm:prSet>
      <dgm:spPr/>
    </dgm:pt>
    <dgm:pt modelId="{969B3B5E-A725-408A-B8B6-69738C221EE6}" type="pres">
      <dgm:prSet presAssocID="{7124FFDB-9309-47D3-BF0A-5AF04D13D9A9}" presName="Name25" presStyleLbl="parChTrans1D1" presStyleIdx="3" presStyleCnt="5"/>
      <dgm:spPr/>
    </dgm:pt>
    <dgm:pt modelId="{086B8DC3-457E-4F2D-839E-48A036428CE7}" type="pres">
      <dgm:prSet presAssocID="{2A4BAF34-3B86-4243-8A11-3917EE2E54FF}" presName="node" presStyleCnt="0"/>
      <dgm:spPr/>
    </dgm:pt>
    <dgm:pt modelId="{44BD7728-EE2F-4660-8FD6-7F179370B03B}" type="pres">
      <dgm:prSet presAssocID="{2A4BAF34-3B86-4243-8A11-3917EE2E54FF}" presName="parentNode" presStyleLbl="node1" presStyleIdx="4" presStyleCnt="6" custScaleX="107441" custScaleY="86032">
        <dgm:presLayoutVars>
          <dgm:chMax val="1"/>
          <dgm:bulletEnabled val="1"/>
        </dgm:presLayoutVars>
      </dgm:prSet>
      <dgm:spPr/>
    </dgm:pt>
    <dgm:pt modelId="{D3C1D425-AA30-47C8-A2D7-4113000E7D6B}" type="pres">
      <dgm:prSet presAssocID="{2A4BAF34-3B86-4243-8A11-3917EE2E54FF}" presName="childNode" presStyleLbl="revTx" presStyleIdx="3" presStyleCnt="5">
        <dgm:presLayoutVars>
          <dgm:bulletEnabled val="1"/>
        </dgm:presLayoutVars>
      </dgm:prSet>
      <dgm:spPr/>
    </dgm:pt>
    <dgm:pt modelId="{E74A2E34-0CE9-4492-AAB6-B68FAD6A8DB7}" type="pres">
      <dgm:prSet presAssocID="{6E0019CC-6119-4D26-9F61-F88B61A85856}" presName="Name25" presStyleLbl="parChTrans1D1" presStyleIdx="4" presStyleCnt="5"/>
      <dgm:spPr/>
    </dgm:pt>
    <dgm:pt modelId="{8D03EA2D-BC6D-4237-BB30-39A506B2A694}" type="pres">
      <dgm:prSet presAssocID="{7580CADD-1371-42C1-B142-A64575F47D14}" presName="node" presStyleCnt="0"/>
      <dgm:spPr/>
    </dgm:pt>
    <dgm:pt modelId="{C39CF663-AF79-46E2-A426-EBD5B827DEA6}" type="pres">
      <dgm:prSet presAssocID="{7580CADD-1371-42C1-B142-A64575F47D14}" presName="parentNode" presStyleLbl="node1" presStyleIdx="5" presStyleCnt="6" custScaleX="107441" custScaleY="86032" custLinFactNeighborX="73557" custLinFactNeighborY="-14295">
        <dgm:presLayoutVars>
          <dgm:chMax val="1"/>
          <dgm:bulletEnabled val="1"/>
        </dgm:presLayoutVars>
      </dgm:prSet>
      <dgm:spPr/>
    </dgm:pt>
    <dgm:pt modelId="{0625C6F3-401F-41C6-A55E-7C3EC04A78B3}" type="pres">
      <dgm:prSet presAssocID="{7580CADD-1371-42C1-B142-A64575F47D14}" presName="childNode" presStyleLbl="revTx" presStyleIdx="4" presStyleCnt="5">
        <dgm:presLayoutVars>
          <dgm:bulletEnabled val="1"/>
        </dgm:presLayoutVars>
      </dgm:prSet>
      <dgm:spPr/>
    </dgm:pt>
  </dgm:ptLst>
  <dgm:cxnLst>
    <dgm:cxn modelId="{B559A703-4289-450B-87D0-EF5CC46CABF4}" type="presOf" srcId="{969D86F6-D14B-4592-89B3-19B44412B599}" destId="{F1D4BEEB-23D5-40C8-B600-02236B113056}" srcOrd="0" destOrd="1" presId="urn:microsoft.com/office/officeart/2005/8/layout/radial2"/>
    <dgm:cxn modelId="{57D1A906-871B-4FAC-AF3E-382EB772AF51}" type="presOf" srcId="{331E3509-6F3D-49D3-9912-E51DF01CE97C}" destId="{0625C6F3-401F-41C6-A55E-7C3EC04A78B3}" srcOrd="0" destOrd="0" presId="urn:microsoft.com/office/officeart/2005/8/layout/radial2"/>
    <dgm:cxn modelId="{F212EF0A-B0E9-4F64-B6B5-BE0E3DF64352}" type="presOf" srcId="{A4D693A6-2431-4359-8D69-EFCD985E5E2D}" destId="{B7565688-95B7-4E66-BCC7-056D8DCAA032}" srcOrd="0" destOrd="0" presId="urn:microsoft.com/office/officeart/2005/8/layout/radial2"/>
    <dgm:cxn modelId="{7C2B0411-C23D-4431-8A5A-280D47AC8FD8}" type="presOf" srcId="{7A1438B5-09A6-4F7F-A086-9DB59DDCB777}" destId="{D3C1D425-AA30-47C8-A2D7-4113000E7D6B}" srcOrd="0" destOrd="0" presId="urn:microsoft.com/office/officeart/2005/8/layout/radial2"/>
    <dgm:cxn modelId="{1CAFE51A-A1CB-4AF5-8CCD-39AA6FB212A8}" type="presOf" srcId="{757406CA-BCE7-4728-80FC-1FB0133D70AE}" destId="{8726508C-94A9-4938-8865-E16DE1229FCB}" srcOrd="0" destOrd="2" presId="urn:microsoft.com/office/officeart/2005/8/layout/radial2"/>
    <dgm:cxn modelId="{53B34927-5747-4BAD-B6E6-6130EC21734A}" srcId="{26312FF6-3155-4D90-B8C9-4C3B610B06D0}" destId="{A4D693A6-2431-4359-8D69-EFCD985E5E2D}" srcOrd="2" destOrd="0" parTransId="{80A78F56-1896-46C0-9D15-9C7A55608A21}" sibTransId="{E92CFE44-3D31-4E9A-9FDD-64C997483AA0}"/>
    <dgm:cxn modelId="{2EF9462A-0BB5-460B-8687-73FC8F2B97BF}" type="presOf" srcId="{812A3952-7AEA-4948-A305-8595C26D4054}" destId="{534F95E6-C333-4644-942C-1E402BEACAA6}" srcOrd="0" destOrd="0" presId="urn:microsoft.com/office/officeart/2005/8/layout/radial2"/>
    <dgm:cxn modelId="{7A705235-9F3E-416A-9F83-BA45681C21A6}" srcId="{2A4BAF34-3B86-4243-8A11-3917EE2E54FF}" destId="{7A1438B5-09A6-4F7F-A086-9DB59DDCB777}" srcOrd="0" destOrd="0" parTransId="{B00E9B69-F394-4812-B32C-8E76A91E6086}" sibTransId="{F14A0B55-DA3F-4BF2-9EA6-36AE267E9038}"/>
    <dgm:cxn modelId="{11BB0D3D-0DEA-4C71-A245-FC40647D2BAF}" srcId="{A4D693A6-2431-4359-8D69-EFCD985E5E2D}" destId="{757406CA-BCE7-4728-80FC-1FB0133D70AE}" srcOrd="2" destOrd="0" parTransId="{6B74AF3F-07CB-4586-BABE-7CC1A17AC817}" sibTransId="{7AE7195A-B6EA-4CA9-A891-B5C61088F3EB}"/>
    <dgm:cxn modelId="{0BF6CA5D-B44B-4808-8BFF-333580239032}" type="presOf" srcId="{37EF3878-C3FB-4C42-B5B5-6F0206E78CF0}" destId="{AF244F64-B2FF-495E-8E2D-FD4F70A64B44}" srcOrd="0" destOrd="1" presId="urn:microsoft.com/office/officeart/2005/8/layout/radial2"/>
    <dgm:cxn modelId="{F5013F5F-0C9E-4652-AC22-1670F5570919}" type="presOf" srcId="{7124FFDB-9309-47D3-BF0A-5AF04D13D9A9}" destId="{969B3B5E-A725-408A-B8B6-69738C221EE6}" srcOrd="0" destOrd="0" presId="urn:microsoft.com/office/officeart/2005/8/layout/radial2"/>
    <dgm:cxn modelId="{68158E63-FF96-4F33-B4D3-564E01090E62}" srcId="{26312FF6-3155-4D90-B8C9-4C3B610B06D0}" destId="{0182B6B9-044E-4A11-A032-7502C211453D}" srcOrd="1" destOrd="0" parTransId="{B32E6A30-E433-4CAB-83C9-D38A88B6A0CB}" sibTransId="{D9C4676C-362F-46B3-A2FC-2D9541029CEA}"/>
    <dgm:cxn modelId="{9B3FF04A-1545-447B-B43C-86E7FF00A01B}" srcId="{0182B6B9-044E-4A11-A032-7502C211453D}" destId="{969D86F6-D14B-4592-89B3-19B44412B599}" srcOrd="1" destOrd="0" parTransId="{A2013E1E-2E92-4384-9DF0-66E3C51E1F7C}" sibTransId="{5E689FA4-E5C8-42F8-9ED6-5AAE79A525AF}"/>
    <dgm:cxn modelId="{9789244C-606D-4542-8938-EE3E88A8693D}" srcId="{26312FF6-3155-4D90-B8C9-4C3B610B06D0}" destId="{7580CADD-1371-42C1-B142-A64575F47D14}" srcOrd="4" destOrd="0" parTransId="{6E0019CC-6119-4D26-9F61-F88B61A85856}" sibTransId="{866124E6-789B-4497-9082-64A8E8165391}"/>
    <dgm:cxn modelId="{A0D80350-0B8E-4F3C-BD03-7E322C857F1E}" srcId="{A4D693A6-2431-4359-8D69-EFCD985E5E2D}" destId="{C59E6703-A941-4C85-9D59-7853A3827E92}" srcOrd="1" destOrd="0" parTransId="{6425FAD2-B58F-40A4-9E10-673B68E111EE}" sibTransId="{B9DEF941-74C5-40F8-A69C-EEC7EC7DB972}"/>
    <dgm:cxn modelId="{62EA9F71-3623-4DF1-9A83-719149443A9E}" type="presOf" srcId="{6E0019CC-6119-4D26-9F61-F88B61A85856}" destId="{E74A2E34-0CE9-4492-AAB6-B68FAD6A8DB7}" srcOrd="0" destOrd="0" presId="urn:microsoft.com/office/officeart/2005/8/layout/radial2"/>
    <dgm:cxn modelId="{E8556954-9E90-4E7B-AE86-94449CEE73B0}" type="presOf" srcId="{3303C164-CA19-4464-B7FA-29BCF816D9DE}" destId="{8D7206FB-7A70-477F-BDCF-5B6F143945DC}" srcOrd="0" destOrd="0" presId="urn:microsoft.com/office/officeart/2005/8/layout/radial2"/>
    <dgm:cxn modelId="{0D4BEB77-2F8E-45A6-9567-8F1BD4227FE3}" srcId="{3303C164-CA19-4464-B7FA-29BCF816D9DE}" destId="{37EF3878-C3FB-4C42-B5B5-6F0206E78CF0}" srcOrd="1" destOrd="0" parTransId="{FA8E3997-D263-4C67-AC94-74C0062FA36D}" sibTransId="{3D6935CA-DD99-4E5F-B9AC-4C51B3BC1CBC}"/>
    <dgm:cxn modelId="{68AE947D-4961-471B-8F45-FE72155ED3BC}" type="presOf" srcId="{7580CADD-1371-42C1-B142-A64575F47D14}" destId="{C39CF663-AF79-46E2-A426-EBD5B827DEA6}" srcOrd="0" destOrd="0" presId="urn:microsoft.com/office/officeart/2005/8/layout/radial2"/>
    <dgm:cxn modelId="{D2263684-5733-436C-A604-DC65822E1348}" type="presOf" srcId="{9BC89711-A98D-4116-BB5D-B3BE0C1DF81B}" destId="{D3C1D425-AA30-47C8-A2D7-4113000E7D6B}" srcOrd="0" destOrd="1" presId="urn:microsoft.com/office/officeart/2005/8/layout/radial2"/>
    <dgm:cxn modelId="{5616AE85-61EA-4AB6-908A-88610375BDB2}" srcId="{A4D693A6-2431-4359-8D69-EFCD985E5E2D}" destId="{024F56C3-FDF1-49AE-A5D4-56A7097CBD72}" srcOrd="0" destOrd="0" parTransId="{C52504DC-1933-408D-ACAB-06A414F496D7}" sibTransId="{4209C5E0-B476-487A-90F4-DE52FC15B509}"/>
    <dgm:cxn modelId="{FE87C286-603A-4E21-9BF3-2A5A12066A6E}" type="presOf" srcId="{80A78F56-1896-46C0-9D15-9C7A55608A21}" destId="{02222835-080E-446E-A3BB-E82E070C5CE7}" srcOrd="0" destOrd="0" presId="urn:microsoft.com/office/officeart/2005/8/layout/radial2"/>
    <dgm:cxn modelId="{74BA348E-3545-483E-A41E-E0EFEF363DBD}" type="presOf" srcId="{2A4BAF34-3B86-4243-8A11-3917EE2E54FF}" destId="{44BD7728-EE2F-4660-8FD6-7F179370B03B}" srcOrd="0" destOrd="0" presId="urn:microsoft.com/office/officeart/2005/8/layout/radial2"/>
    <dgm:cxn modelId="{205F7397-5A36-47C8-A206-DC79A8FDEF42}" type="presOf" srcId="{3FDDDE0F-715E-457B-8F89-2993DD65BE95}" destId="{F1D4BEEB-23D5-40C8-B600-02236B113056}" srcOrd="0" destOrd="0" presId="urn:microsoft.com/office/officeart/2005/8/layout/radial2"/>
    <dgm:cxn modelId="{E3A05298-C385-4A7F-861D-2DD2F1983FCD}" type="presOf" srcId="{024F56C3-FDF1-49AE-A5D4-56A7097CBD72}" destId="{8726508C-94A9-4938-8865-E16DE1229FCB}" srcOrd="0" destOrd="0" presId="urn:microsoft.com/office/officeart/2005/8/layout/radial2"/>
    <dgm:cxn modelId="{C290069E-ECE7-4D52-B760-BAA3A9B05728}" srcId="{26312FF6-3155-4D90-B8C9-4C3B610B06D0}" destId="{2A4BAF34-3B86-4243-8A11-3917EE2E54FF}" srcOrd="3" destOrd="0" parTransId="{7124FFDB-9309-47D3-BF0A-5AF04D13D9A9}" sibTransId="{39239C3F-07B4-4AC5-9005-EC812C0F0F24}"/>
    <dgm:cxn modelId="{28BA4D9F-4D20-436B-82B3-9F23B01F787E}" type="presOf" srcId="{26312FF6-3155-4D90-B8C9-4C3B610B06D0}" destId="{29089A8C-7A92-4856-8CE7-4B461B2B9F1C}" srcOrd="0" destOrd="0" presId="urn:microsoft.com/office/officeart/2005/8/layout/radial2"/>
    <dgm:cxn modelId="{E92218A9-576B-4ACC-B17D-2B8A26397E3F}" type="presOf" srcId="{C59E6703-A941-4C85-9D59-7853A3827E92}" destId="{8726508C-94A9-4938-8865-E16DE1229FCB}" srcOrd="0" destOrd="1" presId="urn:microsoft.com/office/officeart/2005/8/layout/radial2"/>
    <dgm:cxn modelId="{7AD70CCC-35C8-41DB-9794-BF141649FB08}" srcId="{3303C164-CA19-4464-B7FA-29BCF816D9DE}" destId="{50E0E8D3-D7D8-4E41-BC32-2727D0FCD9F3}" srcOrd="0" destOrd="0" parTransId="{5782C077-929C-4EBE-AF1F-E40609C20F4E}" sibTransId="{ED19BDAB-D115-4E26-9CD2-4BB04F19772A}"/>
    <dgm:cxn modelId="{EAB5F5D7-24E8-4E6E-B9FA-EA2D2EBC25A4}" srcId="{26312FF6-3155-4D90-B8C9-4C3B610B06D0}" destId="{3303C164-CA19-4464-B7FA-29BCF816D9DE}" srcOrd="0" destOrd="0" parTransId="{812A3952-7AEA-4948-A305-8595C26D4054}" sibTransId="{C297167E-7C27-4EFC-85D9-0C415F64FA69}"/>
    <dgm:cxn modelId="{2BEE54D8-FEDD-45B1-A9FE-B8B094E1E8EF}" srcId="{0182B6B9-044E-4A11-A032-7502C211453D}" destId="{3FDDDE0F-715E-457B-8F89-2993DD65BE95}" srcOrd="0" destOrd="0" parTransId="{14A48053-0A53-4242-900E-DC482E8B48E7}" sibTransId="{B4DA6230-A76C-402D-8A6A-4C1CB4A23F45}"/>
    <dgm:cxn modelId="{C8EF58E6-2ED0-4E7D-A432-3F0FC4C4F5C7}" type="presOf" srcId="{50E0E8D3-D7D8-4E41-BC32-2727D0FCD9F3}" destId="{AF244F64-B2FF-495E-8E2D-FD4F70A64B44}" srcOrd="0" destOrd="0" presId="urn:microsoft.com/office/officeart/2005/8/layout/radial2"/>
    <dgm:cxn modelId="{1DF7C5E8-063D-4B54-B7C3-D3D5386047C5}" type="presOf" srcId="{B32E6A30-E433-4CAB-83C9-D38A88B6A0CB}" destId="{DA6780ED-ABD2-4F97-BCA3-E9AD5DD6741F}" srcOrd="0" destOrd="0" presId="urn:microsoft.com/office/officeart/2005/8/layout/radial2"/>
    <dgm:cxn modelId="{368D51EA-B662-4AEF-B6A8-109CE351F454}" type="presOf" srcId="{0182B6B9-044E-4A11-A032-7502C211453D}" destId="{2710E782-8B51-47D2-9A35-BB21F17EF484}" srcOrd="0" destOrd="0" presId="urn:microsoft.com/office/officeart/2005/8/layout/radial2"/>
    <dgm:cxn modelId="{F3C3B4EE-3F53-4356-9073-08BC145FD5AA}" srcId="{2A4BAF34-3B86-4243-8A11-3917EE2E54FF}" destId="{9BC89711-A98D-4116-BB5D-B3BE0C1DF81B}" srcOrd="1" destOrd="0" parTransId="{59446A9E-F216-42E2-B72D-2BA21E6B4A86}" sibTransId="{CBC6CC1D-4404-4039-BF9D-D997D26F3623}"/>
    <dgm:cxn modelId="{8CD79FF9-6D22-42BB-BB83-C144174191F9}" srcId="{7580CADD-1371-42C1-B142-A64575F47D14}" destId="{331E3509-6F3D-49D3-9912-E51DF01CE97C}" srcOrd="0" destOrd="0" parTransId="{DE3C55D9-B8D8-4E9C-BCD5-039EDADF1814}" sibTransId="{F53DC257-F02D-4C4F-8482-A578D83E08AF}"/>
    <dgm:cxn modelId="{8C052264-237F-4F36-AD98-AA8DCF171532}" type="presParOf" srcId="{29089A8C-7A92-4856-8CE7-4B461B2B9F1C}" destId="{C73D6B37-CFED-43D8-96A5-596947D3FA58}" srcOrd="0" destOrd="0" presId="urn:microsoft.com/office/officeart/2005/8/layout/radial2"/>
    <dgm:cxn modelId="{70896A46-AB12-4267-8026-2723453EC20A}" type="presParOf" srcId="{C73D6B37-CFED-43D8-96A5-596947D3FA58}" destId="{A193D6B9-097A-4581-920D-670EC27A93AC}" srcOrd="0" destOrd="0" presId="urn:microsoft.com/office/officeart/2005/8/layout/radial2"/>
    <dgm:cxn modelId="{7B78B8AB-C0A0-4017-A103-90D3F4943506}" type="presParOf" srcId="{A193D6B9-097A-4581-920D-670EC27A93AC}" destId="{9351DC95-9999-4B05-961F-C2934C85A85F}" srcOrd="0" destOrd="0" presId="urn:microsoft.com/office/officeart/2005/8/layout/radial2"/>
    <dgm:cxn modelId="{C8F1CB89-FB2C-4082-9740-BA1B5F242858}" type="presParOf" srcId="{A193D6B9-097A-4581-920D-670EC27A93AC}" destId="{019B503A-818F-4E37-B835-A76970E047BB}" srcOrd="1" destOrd="0" presId="urn:microsoft.com/office/officeart/2005/8/layout/radial2"/>
    <dgm:cxn modelId="{C3143E7E-8E6F-431A-B14F-DBD9C9EB72E3}" type="presParOf" srcId="{C73D6B37-CFED-43D8-96A5-596947D3FA58}" destId="{534F95E6-C333-4644-942C-1E402BEACAA6}" srcOrd="1" destOrd="0" presId="urn:microsoft.com/office/officeart/2005/8/layout/radial2"/>
    <dgm:cxn modelId="{58EB20FF-07A3-484C-971D-9D822E650E3E}" type="presParOf" srcId="{C73D6B37-CFED-43D8-96A5-596947D3FA58}" destId="{F25C0CF0-F1D8-4465-8408-4120B4BF6B8F}" srcOrd="2" destOrd="0" presId="urn:microsoft.com/office/officeart/2005/8/layout/radial2"/>
    <dgm:cxn modelId="{A8966D1B-BE1A-492C-B64E-DFB0FF4B782E}" type="presParOf" srcId="{F25C0CF0-F1D8-4465-8408-4120B4BF6B8F}" destId="{8D7206FB-7A70-477F-BDCF-5B6F143945DC}" srcOrd="0" destOrd="0" presId="urn:microsoft.com/office/officeart/2005/8/layout/radial2"/>
    <dgm:cxn modelId="{CAD877DD-3BF3-40E2-AD10-D64398B017E8}" type="presParOf" srcId="{F25C0CF0-F1D8-4465-8408-4120B4BF6B8F}" destId="{AF244F64-B2FF-495E-8E2D-FD4F70A64B44}" srcOrd="1" destOrd="0" presId="urn:microsoft.com/office/officeart/2005/8/layout/radial2"/>
    <dgm:cxn modelId="{A20F589D-5872-4A91-941A-E663D1ABB365}" type="presParOf" srcId="{C73D6B37-CFED-43D8-96A5-596947D3FA58}" destId="{DA6780ED-ABD2-4F97-BCA3-E9AD5DD6741F}" srcOrd="3" destOrd="0" presId="urn:microsoft.com/office/officeart/2005/8/layout/radial2"/>
    <dgm:cxn modelId="{31036634-9CB4-44EF-8D35-6541ED14BB5C}" type="presParOf" srcId="{C73D6B37-CFED-43D8-96A5-596947D3FA58}" destId="{C2460CE0-5055-46E5-8309-6E747216852B}" srcOrd="4" destOrd="0" presId="urn:microsoft.com/office/officeart/2005/8/layout/radial2"/>
    <dgm:cxn modelId="{8F8FD21C-C1B7-4F91-A57E-852B8C1345D6}" type="presParOf" srcId="{C2460CE0-5055-46E5-8309-6E747216852B}" destId="{2710E782-8B51-47D2-9A35-BB21F17EF484}" srcOrd="0" destOrd="0" presId="urn:microsoft.com/office/officeart/2005/8/layout/radial2"/>
    <dgm:cxn modelId="{6881189B-9C02-4EE6-B60F-AB644E4E6EFE}" type="presParOf" srcId="{C2460CE0-5055-46E5-8309-6E747216852B}" destId="{F1D4BEEB-23D5-40C8-B600-02236B113056}" srcOrd="1" destOrd="0" presId="urn:microsoft.com/office/officeart/2005/8/layout/radial2"/>
    <dgm:cxn modelId="{6DC62CCA-806B-464E-8414-A77993A105E6}" type="presParOf" srcId="{C73D6B37-CFED-43D8-96A5-596947D3FA58}" destId="{02222835-080E-446E-A3BB-E82E070C5CE7}" srcOrd="5" destOrd="0" presId="urn:microsoft.com/office/officeart/2005/8/layout/radial2"/>
    <dgm:cxn modelId="{5E0021D1-6432-492B-B3B8-1F8D89C38BED}" type="presParOf" srcId="{C73D6B37-CFED-43D8-96A5-596947D3FA58}" destId="{B5EEDBF9-1086-48BE-9B21-AB6BA9BE24B7}" srcOrd="6" destOrd="0" presId="urn:microsoft.com/office/officeart/2005/8/layout/radial2"/>
    <dgm:cxn modelId="{AB62CB77-0609-4E89-AEAF-8EA52A711FDB}" type="presParOf" srcId="{B5EEDBF9-1086-48BE-9B21-AB6BA9BE24B7}" destId="{B7565688-95B7-4E66-BCC7-056D8DCAA032}" srcOrd="0" destOrd="0" presId="urn:microsoft.com/office/officeart/2005/8/layout/radial2"/>
    <dgm:cxn modelId="{C94C6AEF-4EAF-46DC-B47B-8081F35E452F}" type="presParOf" srcId="{B5EEDBF9-1086-48BE-9B21-AB6BA9BE24B7}" destId="{8726508C-94A9-4938-8865-E16DE1229FCB}" srcOrd="1" destOrd="0" presId="urn:microsoft.com/office/officeart/2005/8/layout/radial2"/>
    <dgm:cxn modelId="{9DE91135-E136-48D5-B137-8E398EE26848}" type="presParOf" srcId="{C73D6B37-CFED-43D8-96A5-596947D3FA58}" destId="{969B3B5E-A725-408A-B8B6-69738C221EE6}" srcOrd="7" destOrd="0" presId="urn:microsoft.com/office/officeart/2005/8/layout/radial2"/>
    <dgm:cxn modelId="{967233A3-8120-4B51-B6CF-500319F63D3D}" type="presParOf" srcId="{C73D6B37-CFED-43D8-96A5-596947D3FA58}" destId="{086B8DC3-457E-4F2D-839E-48A036428CE7}" srcOrd="8" destOrd="0" presId="urn:microsoft.com/office/officeart/2005/8/layout/radial2"/>
    <dgm:cxn modelId="{E21BE6DA-CFF5-491C-8138-490B423A1E6D}" type="presParOf" srcId="{086B8DC3-457E-4F2D-839E-48A036428CE7}" destId="{44BD7728-EE2F-4660-8FD6-7F179370B03B}" srcOrd="0" destOrd="0" presId="urn:microsoft.com/office/officeart/2005/8/layout/radial2"/>
    <dgm:cxn modelId="{478685FF-1165-41B9-9EC8-F390BC4008BA}" type="presParOf" srcId="{086B8DC3-457E-4F2D-839E-48A036428CE7}" destId="{D3C1D425-AA30-47C8-A2D7-4113000E7D6B}" srcOrd="1" destOrd="0" presId="urn:microsoft.com/office/officeart/2005/8/layout/radial2"/>
    <dgm:cxn modelId="{70FC46AE-A596-44C8-BA72-05B81D1DFA8F}" type="presParOf" srcId="{C73D6B37-CFED-43D8-96A5-596947D3FA58}" destId="{E74A2E34-0CE9-4492-AAB6-B68FAD6A8DB7}" srcOrd="9" destOrd="0" presId="urn:microsoft.com/office/officeart/2005/8/layout/radial2"/>
    <dgm:cxn modelId="{0355DC5E-FBAF-4270-9A96-A863A05C7816}" type="presParOf" srcId="{C73D6B37-CFED-43D8-96A5-596947D3FA58}" destId="{8D03EA2D-BC6D-4237-BB30-39A506B2A694}" srcOrd="10" destOrd="0" presId="urn:microsoft.com/office/officeart/2005/8/layout/radial2"/>
    <dgm:cxn modelId="{88A1FAF9-74C6-4950-983F-DB40E78C78CA}" type="presParOf" srcId="{8D03EA2D-BC6D-4237-BB30-39A506B2A694}" destId="{C39CF663-AF79-46E2-A426-EBD5B827DEA6}" srcOrd="0" destOrd="0" presId="urn:microsoft.com/office/officeart/2005/8/layout/radial2"/>
    <dgm:cxn modelId="{E8C831D5-B158-4064-B2B2-949F632B5355}" type="presParOf" srcId="{8D03EA2D-BC6D-4237-BB30-39A506B2A694}" destId="{0625C6F3-401F-41C6-A55E-7C3EC04A78B3}" srcOrd="1" destOrd="0" presId="urn:microsoft.com/office/officeart/2005/8/layout/radial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1623D38-E3F2-4161-AF1F-4D7564E154AF}"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068F0074-7665-4EFF-965C-B9294FB5DA7E}">
      <dgm:prSet custT="1"/>
      <dgm:spPr/>
      <dgm:t>
        <a:bodyPr/>
        <a:lstStyle/>
        <a:p>
          <a:pPr algn="ctr" rtl="0"/>
          <a:r>
            <a:rPr lang="en-US" sz="2400" b="1" dirty="0"/>
            <a:t>Contact Us</a:t>
          </a:r>
          <a:endParaRPr lang="en-US" sz="2400" b="0" dirty="0"/>
        </a:p>
      </dgm:t>
    </dgm:pt>
    <dgm:pt modelId="{E9505ADE-C8ED-4566-B78C-2BB8FCDAC6CC}" type="sibTrans" cxnId="{3C7A4B4C-60B0-4CBD-984D-10F3EC5FC4C2}">
      <dgm:prSet/>
      <dgm:spPr/>
      <dgm:t>
        <a:bodyPr/>
        <a:lstStyle/>
        <a:p>
          <a:endParaRPr lang="en-US"/>
        </a:p>
      </dgm:t>
    </dgm:pt>
    <dgm:pt modelId="{F312DE86-6D54-406E-81C2-B884E3C3DB91}" type="parTrans" cxnId="{3C7A4B4C-60B0-4CBD-984D-10F3EC5FC4C2}">
      <dgm:prSet/>
      <dgm:spPr/>
      <dgm:t>
        <a:bodyPr/>
        <a:lstStyle/>
        <a:p>
          <a:endParaRPr lang="en-US"/>
        </a:p>
      </dgm:t>
    </dgm:pt>
    <dgm:pt modelId="{623451A2-D872-4084-BC52-31D5671D7F7F}" type="pres">
      <dgm:prSet presAssocID="{01623D38-E3F2-4161-AF1F-4D7564E154AF}" presName="Name0" presStyleCnt="0">
        <dgm:presLayoutVars>
          <dgm:chMax val="7"/>
          <dgm:dir/>
          <dgm:animLvl val="lvl"/>
          <dgm:resizeHandles val="exact"/>
        </dgm:presLayoutVars>
      </dgm:prSet>
      <dgm:spPr/>
    </dgm:pt>
    <dgm:pt modelId="{0BB1F055-70F3-40E3-9C55-8AC31716A493}" type="pres">
      <dgm:prSet presAssocID="{068F0074-7665-4EFF-965C-B9294FB5DA7E}" presName="circle1" presStyleLbl="node1" presStyleIdx="0" presStyleCnt="1"/>
      <dgm:spPr>
        <a:solidFill>
          <a:schemeClr val="tx2">
            <a:lumMod val="60000"/>
            <a:lumOff val="40000"/>
          </a:schemeClr>
        </a:solidFill>
      </dgm:spPr>
    </dgm:pt>
    <dgm:pt modelId="{203DD161-29E4-49D9-A3C7-DAA98C33064C}" type="pres">
      <dgm:prSet presAssocID="{068F0074-7665-4EFF-965C-B9294FB5DA7E}" presName="space" presStyleCnt="0"/>
      <dgm:spPr/>
    </dgm:pt>
    <dgm:pt modelId="{0C7D6DF9-0C7E-4329-9DFC-7CC1314384DF}" type="pres">
      <dgm:prSet presAssocID="{068F0074-7665-4EFF-965C-B9294FB5DA7E}" presName="rect1" presStyleLbl="alignAcc1" presStyleIdx="0" presStyleCnt="1" custLinFactNeighborX="801" custLinFactNeighborY="13521"/>
      <dgm:spPr/>
    </dgm:pt>
    <dgm:pt modelId="{DDF7C098-D46C-4A9F-8636-35FF173DDF96}" type="pres">
      <dgm:prSet presAssocID="{068F0074-7665-4EFF-965C-B9294FB5DA7E}" presName="rect1ParTxNoCh" presStyleLbl="alignAcc1" presStyleIdx="0" presStyleCnt="1">
        <dgm:presLayoutVars>
          <dgm:chMax val="1"/>
          <dgm:bulletEnabled val="1"/>
        </dgm:presLayoutVars>
      </dgm:prSet>
      <dgm:spPr/>
    </dgm:pt>
  </dgm:ptLst>
  <dgm:cxnLst>
    <dgm:cxn modelId="{6EE1C817-CB2B-4A5E-8405-B4F02F7A3BCC}" type="presOf" srcId="{01623D38-E3F2-4161-AF1F-4D7564E154AF}" destId="{623451A2-D872-4084-BC52-31D5671D7F7F}" srcOrd="0" destOrd="0" presId="urn:microsoft.com/office/officeart/2005/8/layout/target3"/>
    <dgm:cxn modelId="{3C7A4B4C-60B0-4CBD-984D-10F3EC5FC4C2}" srcId="{01623D38-E3F2-4161-AF1F-4D7564E154AF}" destId="{068F0074-7665-4EFF-965C-B9294FB5DA7E}" srcOrd="0" destOrd="0" parTransId="{F312DE86-6D54-406E-81C2-B884E3C3DB91}" sibTransId="{E9505ADE-C8ED-4566-B78C-2BB8FCDAC6CC}"/>
    <dgm:cxn modelId="{D707A27F-F6C9-4906-81BA-9190751EF663}" type="presOf" srcId="{068F0074-7665-4EFF-965C-B9294FB5DA7E}" destId="{DDF7C098-D46C-4A9F-8636-35FF173DDF96}" srcOrd="1" destOrd="0" presId="urn:microsoft.com/office/officeart/2005/8/layout/target3"/>
    <dgm:cxn modelId="{4FB2AA91-BC60-4258-A833-A34E78CFED7D}" type="presOf" srcId="{068F0074-7665-4EFF-965C-B9294FB5DA7E}" destId="{0C7D6DF9-0C7E-4329-9DFC-7CC1314384DF}" srcOrd="0" destOrd="0" presId="urn:microsoft.com/office/officeart/2005/8/layout/target3"/>
    <dgm:cxn modelId="{482E63A0-81C7-422A-B2FE-00A4759A178D}" type="presParOf" srcId="{623451A2-D872-4084-BC52-31D5671D7F7F}" destId="{0BB1F055-70F3-40E3-9C55-8AC31716A493}" srcOrd="0" destOrd="0" presId="urn:microsoft.com/office/officeart/2005/8/layout/target3"/>
    <dgm:cxn modelId="{E2C949E4-98D0-481D-860D-995B203542F7}" type="presParOf" srcId="{623451A2-D872-4084-BC52-31D5671D7F7F}" destId="{203DD161-29E4-49D9-A3C7-DAA98C33064C}" srcOrd="1" destOrd="0" presId="urn:microsoft.com/office/officeart/2005/8/layout/target3"/>
    <dgm:cxn modelId="{97250890-A1EF-41C1-B365-28970373FD51}" type="presParOf" srcId="{623451A2-D872-4084-BC52-31D5671D7F7F}" destId="{0C7D6DF9-0C7E-4329-9DFC-7CC1314384DF}" srcOrd="2" destOrd="0" presId="urn:microsoft.com/office/officeart/2005/8/layout/target3"/>
    <dgm:cxn modelId="{13FAC2A7-DF7C-484F-9C30-D9683D9321B8}" type="presParOf" srcId="{623451A2-D872-4084-BC52-31D5671D7F7F}" destId="{DDF7C098-D46C-4A9F-8636-35FF173DDF96}" srcOrd="3"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623D38-E3F2-4161-AF1F-4D7564E154AF}"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068F0074-7665-4EFF-965C-B9294FB5DA7E}">
      <dgm:prSet custT="1"/>
      <dgm:spPr/>
      <dgm:t>
        <a:bodyPr/>
        <a:lstStyle/>
        <a:p>
          <a:pPr rtl="0"/>
          <a:r>
            <a:rPr lang="en-US" sz="2800" b="1" spc="300" dirty="0">
              <a:latin typeface="+mj-lt"/>
            </a:rPr>
            <a:t>MILESTONES</a:t>
          </a:r>
          <a:endParaRPr lang="en-US" sz="2800" b="0" spc="300" dirty="0">
            <a:latin typeface="+mj-lt"/>
          </a:endParaRPr>
        </a:p>
      </dgm:t>
    </dgm:pt>
    <dgm:pt modelId="{E9505ADE-C8ED-4566-B78C-2BB8FCDAC6CC}" type="sibTrans" cxnId="{3C7A4B4C-60B0-4CBD-984D-10F3EC5FC4C2}">
      <dgm:prSet/>
      <dgm:spPr/>
      <dgm:t>
        <a:bodyPr/>
        <a:lstStyle/>
        <a:p>
          <a:endParaRPr lang="en-US" dirty="0"/>
        </a:p>
      </dgm:t>
    </dgm:pt>
    <dgm:pt modelId="{F312DE86-6D54-406E-81C2-B884E3C3DB91}" type="parTrans" cxnId="{3C7A4B4C-60B0-4CBD-984D-10F3EC5FC4C2}">
      <dgm:prSet/>
      <dgm:spPr/>
      <dgm:t>
        <a:bodyPr/>
        <a:lstStyle/>
        <a:p>
          <a:endParaRPr lang="en-US" dirty="0"/>
        </a:p>
      </dgm:t>
    </dgm:pt>
    <dgm:pt modelId="{623451A2-D872-4084-BC52-31D5671D7F7F}" type="pres">
      <dgm:prSet presAssocID="{01623D38-E3F2-4161-AF1F-4D7564E154AF}" presName="Name0" presStyleCnt="0">
        <dgm:presLayoutVars>
          <dgm:chMax val="7"/>
          <dgm:dir/>
          <dgm:animLvl val="lvl"/>
          <dgm:resizeHandles val="exact"/>
        </dgm:presLayoutVars>
      </dgm:prSet>
      <dgm:spPr/>
    </dgm:pt>
    <dgm:pt modelId="{0BB1F055-70F3-40E3-9C55-8AC31716A493}" type="pres">
      <dgm:prSet presAssocID="{068F0074-7665-4EFF-965C-B9294FB5DA7E}" presName="circle1" presStyleLbl="node1" presStyleIdx="0" presStyleCnt="1"/>
      <dgm:spPr>
        <a:solidFill>
          <a:schemeClr val="bg2">
            <a:lumMod val="50000"/>
          </a:schemeClr>
        </a:solidFill>
      </dgm:spPr>
    </dgm:pt>
    <dgm:pt modelId="{203DD161-29E4-49D9-A3C7-DAA98C33064C}" type="pres">
      <dgm:prSet presAssocID="{068F0074-7665-4EFF-965C-B9294FB5DA7E}" presName="space" presStyleCnt="0"/>
      <dgm:spPr/>
    </dgm:pt>
    <dgm:pt modelId="{0C7D6DF9-0C7E-4329-9DFC-7CC1314384DF}" type="pres">
      <dgm:prSet presAssocID="{068F0074-7665-4EFF-965C-B9294FB5DA7E}" presName="rect1" presStyleLbl="alignAcc1" presStyleIdx="0" presStyleCnt="1"/>
      <dgm:spPr/>
    </dgm:pt>
    <dgm:pt modelId="{DDF7C098-D46C-4A9F-8636-35FF173DDF96}" type="pres">
      <dgm:prSet presAssocID="{068F0074-7665-4EFF-965C-B9294FB5DA7E}" presName="rect1ParTxNoCh" presStyleLbl="alignAcc1" presStyleIdx="0" presStyleCnt="1">
        <dgm:presLayoutVars>
          <dgm:chMax val="1"/>
          <dgm:bulletEnabled val="1"/>
        </dgm:presLayoutVars>
      </dgm:prSet>
      <dgm:spPr/>
    </dgm:pt>
  </dgm:ptLst>
  <dgm:cxnLst>
    <dgm:cxn modelId="{3E0B5263-8826-4B26-81F2-2F7C7DFDB572}" type="presOf" srcId="{068F0074-7665-4EFF-965C-B9294FB5DA7E}" destId="{DDF7C098-D46C-4A9F-8636-35FF173DDF96}" srcOrd="1" destOrd="0" presId="urn:microsoft.com/office/officeart/2005/8/layout/target3"/>
    <dgm:cxn modelId="{3C7A4B4C-60B0-4CBD-984D-10F3EC5FC4C2}" srcId="{01623D38-E3F2-4161-AF1F-4D7564E154AF}" destId="{068F0074-7665-4EFF-965C-B9294FB5DA7E}" srcOrd="0" destOrd="0" parTransId="{F312DE86-6D54-406E-81C2-B884E3C3DB91}" sibTransId="{E9505ADE-C8ED-4566-B78C-2BB8FCDAC6CC}"/>
    <dgm:cxn modelId="{F4D55DAE-7C04-4AAE-8C9A-592DCA5D82A2}" type="presOf" srcId="{01623D38-E3F2-4161-AF1F-4D7564E154AF}" destId="{623451A2-D872-4084-BC52-31D5671D7F7F}" srcOrd="0" destOrd="0" presId="urn:microsoft.com/office/officeart/2005/8/layout/target3"/>
    <dgm:cxn modelId="{B1C614C7-100E-46D0-880E-49195E457A9D}" type="presOf" srcId="{068F0074-7665-4EFF-965C-B9294FB5DA7E}" destId="{0C7D6DF9-0C7E-4329-9DFC-7CC1314384DF}" srcOrd="0" destOrd="0" presId="urn:microsoft.com/office/officeart/2005/8/layout/target3"/>
    <dgm:cxn modelId="{BB4B01B0-A4E2-47E6-B30E-7A52CAA56A77}" type="presParOf" srcId="{623451A2-D872-4084-BC52-31D5671D7F7F}" destId="{0BB1F055-70F3-40E3-9C55-8AC31716A493}" srcOrd="0" destOrd="0" presId="urn:microsoft.com/office/officeart/2005/8/layout/target3"/>
    <dgm:cxn modelId="{0A74756B-3CDE-44CE-AFD6-6E3AC7C4B5B6}" type="presParOf" srcId="{623451A2-D872-4084-BC52-31D5671D7F7F}" destId="{203DD161-29E4-49D9-A3C7-DAA98C33064C}" srcOrd="1" destOrd="0" presId="urn:microsoft.com/office/officeart/2005/8/layout/target3"/>
    <dgm:cxn modelId="{EF4F336F-48DC-4A7A-9B54-A796BFDA6759}" type="presParOf" srcId="{623451A2-D872-4084-BC52-31D5671D7F7F}" destId="{0C7D6DF9-0C7E-4329-9DFC-7CC1314384DF}" srcOrd="2" destOrd="0" presId="urn:microsoft.com/office/officeart/2005/8/layout/target3"/>
    <dgm:cxn modelId="{B164DF5C-4A8D-4F3E-943F-0D9E647E53CB}" type="presParOf" srcId="{623451A2-D872-4084-BC52-31D5671D7F7F}" destId="{DDF7C098-D46C-4A9F-8636-35FF173DDF9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B89D0A-DFF7-4BDD-8E58-294285FEDFF9}" type="doc">
      <dgm:prSet loTypeId="urn:microsoft.com/office/officeart/2011/layout/CircleProcess" loCatId="process" qsTypeId="urn:microsoft.com/office/officeart/2005/8/quickstyle/3d2" qsCatId="3D" csTypeId="urn:microsoft.com/office/officeart/2005/8/colors/accent1_2" csCatId="accent1" phldr="1"/>
      <dgm:spPr/>
      <dgm:t>
        <a:bodyPr/>
        <a:lstStyle/>
        <a:p>
          <a:endParaRPr lang="en-IN"/>
        </a:p>
      </dgm:t>
    </dgm:pt>
    <dgm:pt modelId="{C2E43DC6-5C30-4C1E-973E-BF67D85C4F9D}">
      <dgm:prSet phldrT="[Text]" custT="1"/>
      <dgm:spPr/>
      <dgm:t>
        <a:bodyPr/>
        <a:lstStyle/>
        <a:p>
          <a:r>
            <a:rPr lang="en-US" sz="1600" b="1" dirty="0">
              <a:solidFill>
                <a:schemeClr val="tx1"/>
              </a:solidFill>
              <a:latin typeface="Tw Cen MT" panose="020B0602020104020603" pitchFamily="34" charset="0"/>
              <a:cs typeface="Times New Roman" panose="02020603050405020304" pitchFamily="18" charset="0"/>
            </a:rPr>
            <a:t>2010</a:t>
          </a:r>
        </a:p>
        <a:p>
          <a:r>
            <a:rPr lang="en-US" sz="1600" dirty="0">
              <a:solidFill>
                <a:schemeClr val="tx1"/>
              </a:solidFill>
              <a:latin typeface="Tw Cen MT" panose="020B0602020104020603" pitchFamily="34" charset="0"/>
              <a:cs typeface="Times New Roman" panose="02020603050405020304" pitchFamily="18" charset="0"/>
            </a:rPr>
            <a:t>Founded</a:t>
          </a:r>
          <a:endParaRPr lang="en-IN" sz="1600" dirty="0">
            <a:solidFill>
              <a:schemeClr val="tx1"/>
            </a:solidFill>
            <a:latin typeface="Tw Cen MT" panose="020B0602020104020603" pitchFamily="34" charset="0"/>
            <a:cs typeface="Times New Roman" panose="02020603050405020304" pitchFamily="18" charset="0"/>
          </a:endParaRPr>
        </a:p>
      </dgm:t>
    </dgm:pt>
    <dgm:pt modelId="{9F1784FC-6129-4947-B922-D624BC843ADD}" type="parTrans" cxnId="{0E438275-74E0-4093-B357-28DEA77FF8B3}">
      <dgm:prSet/>
      <dgm:spPr/>
      <dgm:t>
        <a:bodyPr/>
        <a:lstStyle/>
        <a:p>
          <a:endParaRPr lang="en-IN" sz="1600">
            <a:solidFill>
              <a:schemeClr val="tx1"/>
            </a:solidFill>
            <a:latin typeface="Tw Cen MT" panose="020B0602020104020603" pitchFamily="34" charset="0"/>
          </a:endParaRPr>
        </a:p>
      </dgm:t>
    </dgm:pt>
    <dgm:pt modelId="{EC333B8F-509C-4F6A-9B48-4A13C631B23B}" type="sibTrans" cxnId="{0E438275-74E0-4093-B357-28DEA77FF8B3}">
      <dgm:prSet/>
      <dgm:spPr/>
      <dgm:t>
        <a:bodyPr/>
        <a:lstStyle/>
        <a:p>
          <a:endParaRPr lang="en-IN" sz="1600">
            <a:solidFill>
              <a:schemeClr val="tx1"/>
            </a:solidFill>
            <a:latin typeface="Tw Cen MT" panose="020B0602020104020603" pitchFamily="34" charset="0"/>
          </a:endParaRPr>
        </a:p>
      </dgm:t>
    </dgm:pt>
    <dgm:pt modelId="{5733A2BD-A73E-4AFF-A477-F71F7E01DE8F}">
      <dgm:prSet phldrT="[Text]" custT="1"/>
      <dgm:spPr/>
      <dgm:t>
        <a:bodyPr/>
        <a:lstStyle/>
        <a:p>
          <a:pPr>
            <a:buFontTx/>
            <a:buNone/>
          </a:pPr>
          <a:r>
            <a:rPr lang="en-US" sz="1600" b="1" kern="1200" dirty="0">
              <a:solidFill>
                <a:schemeClr val="tx1"/>
              </a:solidFill>
              <a:latin typeface="Tw Cen MT" panose="020B0602020104020603" pitchFamily="34" charset="0"/>
              <a:cs typeface="Times New Roman" panose="02020603050405020304" pitchFamily="18" charset="0"/>
            </a:rPr>
            <a:t>2011</a:t>
          </a:r>
        </a:p>
        <a:p>
          <a:pPr>
            <a:buFontTx/>
            <a:buNone/>
          </a:pPr>
          <a:r>
            <a:rPr lang="en-IN" sz="1600" kern="1200" dirty="0">
              <a:solidFill>
                <a:schemeClr val="tx1"/>
              </a:solidFill>
              <a:latin typeface="Tw Cen MT" panose="020B0602020104020603" pitchFamily="34" charset="0"/>
              <a:cs typeface="Times New Roman" panose="02020603050405020304" pitchFamily="18" charset="0"/>
            </a:rPr>
            <a:t>Approval by DSIR</a:t>
          </a:r>
          <a:endParaRPr lang="en-IN" sz="1600" kern="1200" dirty="0">
            <a:solidFill>
              <a:schemeClr val="tx1"/>
            </a:solidFill>
            <a:latin typeface="Tw Cen MT" panose="020B0602020104020603" pitchFamily="34" charset="0"/>
          </a:endParaRPr>
        </a:p>
      </dgm:t>
    </dgm:pt>
    <dgm:pt modelId="{5DBD2D61-F1D5-4166-A351-A1B9D6F8518D}" type="parTrans" cxnId="{11BDD856-EAE0-4718-AAD4-E8269493C65B}">
      <dgm:prSet/>
      <dgm:spPr/>
      <dgm:t>
        <a:bodyPr/>
        <a:lstStyle/>
        <a:p>
          <a:endParaRPr lang="en-IN" sz="1600">
            <a:latin typeface="Tw Cen MT" panose="020B0602020104020603" pitchFamily="34" charset="0"/>
          </a:endParaRPr>
        </a:p>
      </dgm:t>
    </dgm:pt>
    <dgm:pt modelId="{2C26AB97-A07E-4EB2-B4D3-39158AB12B67}" type="sibTrans" cxnId="{11BDD856-EAE0-4718-AAD4-E8269493C65B}">
      <dgm:prSet/>
      <dgm:spPr/>
      <dgm:t>
        <a:bodyPr/>
        <a:lstStyle/>
        <a:p>
          <a:endParaRPr lang="en-IN" sz="1600">
            <a:latin typeface="Tw Cen MT" panose="020B0602020104020603" pitchFamily="34" charset="0"/>
          </a:endParaRPr>
        </a:p>
      </dgm:t>
    </dgm:pt>
    <dgm:pt modelId="{852A3AB0-EC57-4C79-ABF2-B608D3F07578}">
      <dgm:prSet custT="1"/>
      <dgm:spPr/>
      <dgm:t>
        <a:bodyPr/>
        <a:lstStyle/>
        <a:p>
          <a:r>
            <a:rPr lang="en-US" sz="1600" b="1" dirty="0">
              <a:latin typeface="Tw Cen MT" panose="020B0602020104020603" pitchFamily="34" charset="0"/>
              <a:cs typeface="Times New Roman" panose="02020603050405020304" pitchFamily="18" charset="0"/>
            </a:rPr>
            <a:t>2014</a:t>
          </a:r>
        </a:p>
        <a:p>
          <a:r>
            <a:rPr lang="en-IN" sz="1600" dirty="0">
              <a:latin typeface="Tw Cen MT" panose="020B0602020104020603" pitchFamily="34" charset="0"/>
              <a:cs typeface="Times New Roman" panose="02020603050405020304" pitchFamily="18" charset="0"/>
            </a:rPr>
            <a:t>Approval by TGA &amp; WHO</a:t>
          </a:r>
        </a:p>
      </dgm:t>
    </dgm:pt>
    <dgm:pt modelId="{A0C3AA85-9F3E-4DEC-B76C-9A59A8DC6EC1}" type="parTrans" cxnId="{38A99924-8A75-4EDD-8CA1-4FE88A2F65F7}">
      <dgm:prSet/>
      <dgm:spPr/>
      <dgm:t>
        <a:bodyPr/>
        <a:lstStyle/>
        <a:p>
          <a:endParaRPr lang="en-IN" sz="1600">
            <a:latin typeface="Tw Cen MT" panose="020B0602020104020603" pitchFamily="34" charset="0"/>
          </a:endParaRPr>
        </a:p>
      </dgm:t>
    </dgm:pt>
    <dgm:pt modelId="{E031784C-9E1F-44C8-9108-094A1480F576}" type="sibTrans" cxnId="{38A99924-8A75-4EDD-8CA1-4FE88A2F65F7}">
      <dgm:prSet/>
      <dgm:spPr/>
      <dgm:t>
        <a:bodyPr/>
        <a:lstStyle/>
        <a:p>
          <a:endParaRPr lang="en-IN" sz="1600">
            <a:latin typeface="Tw Cen MT" panose="020B0602020104020603" pitchFamily="34" charset="0"/>
          </a:endParaRPr>
        </a:p>
      </dgm:t>
    </dgm:pt>
    <dgm:pt modelId="{CD2445D6-FE67-4973-989A-E1D8B1146A4C}">
      <dgm:prSet custT="1"/>
      <dgm:spPr/>
      <dgm:t>
        <a:bodyPr/>
        <a:lstStyle/>
        <a:p>
          <a:r>
            <a:rPr lang="en-US" sz="1600" b="1" dirty="0">
              <a:latin typeface="Tw Cen MT" panose="020B0602020104020603" pitchFamily="34" charset="0"/>
              <a:cs typeface="Times New Roman" panose="02020603050405020304" pitchFamily="18" charset="0"/>
            </a:rPr>
            <a:t>2016</a:t>
          </a:r>
        </a:p>
        <a:p>
          <a:r>
            <a:rPr lang="en-US" sz="1600" dirty="0">
              <a:latin typeface="Tw Cen MT" panose="020B0602020104020603" pitchFamily="34" charset="0"/>
              <a:cs typeface="Times New Roman" panose="02020603050405020304" pitchFamily="18" charset="0"/>
            </a:rPr>
            <a:t>Started Commercial manufacturing</a:t>
          </a:r>
          <a:endParaRPr lang="en-IN" sz="1600" dirty="0">
            <a:latin typeface="Tw Cen MT" panose="020B0602020104020603" pitchFamily="34" charset="0"/>
            <a:cs typeface="Times New Roman" panose="02020603050405020304" pitchFamily="18" charset="0"/>
          </a:endParaRPr>
        </a:p>
      </dgm:t>
    </dgm:pt>
    <dgm:pt modelId="{7C1B2B52-5EF3-477E-945A-A628487EC930}" type="parTrans" cxnId="{ADC51841-AD57-4270-AADA-516E730AD2E5}">
      <dgm:prSet/>
      <dgm:spPr/>
      <dgm:t>
        <a:bodyPr/>
        <a:lstStyle/>
        <a:p>
          <a:endParaRPr lang="en-IN" sz="1600">
            <a:latin typeface="Tw Cen MT" panose="020B0602020104020603" pitchFamily="34" charset="0"/>
          </a:endParaRPr>
        </a:p>
      </dgm:t>
    </dgm:pt>
    <dgm:pt modelId="{1D49176C-8909-4A0B-9440-DD1978833138}" type="sibTrans" cxnId="{ADC51841-AD57-4270-AADA-516E730AD2E5}">
      <dgm:prSet/>
      <dgm:spPr/>
      <dgm:t>
        <a:bodyPr/>
        <a:lstStyle/>
        <a:p>
          <a:endParaRPr lang="en-IN" sz="1600">
            <a:latin typeface="Tw Cen MT" panose="020B0602020104020603" pitchFamily="34" charset="0"/>
          </a:endParaRPr>
        </a:p>
      </dgm:t>
    </dgm:pt>
    <dgm:pt modelId="{BB4B48D3-4600-4E49-B720-14E0CD6EB32A}">
      <dgm:prSet custT="1"/>
      <dgm:spPr/>
      <dgm:t>
        <a:bodyPr/>
        <a:lstStyle/>
        <a:p>
          <a:r>
            <a:rPr lang="en-US" sz="1600" b="1" dirty="0">
              <a:latin typeface="Tw Cen MT" panose="020B0602020104020603" pitchFamily="34" charset="0"/>
              <a:cs typeface="Times New Roman" panose="02020603050405020304" pitchFamily="18" charset="0"/>
            </a:rPr>
            <a:t>2017</a:t>
          </a:r>
        </a:p>
        <a:p>
          <a:r>
            <a:rPr lang="en-US" sz="1600" dirty="0">
              <a:latin typeface="Tw Cen MT" panose="020B0602020104020603" pitchFamily="34" charset="0"/>
              <a:cs typeface="Times New Roman" panose="02020603050405020304" pitchFamily="18" charset="0"/>
            </a:rPr>
            <a:t>Cleared USFDA, SUKL &amp; WHO audits</a:t>
          </a:r>
          <a:endParaRPr lang="en-IN" sz="1600" dirty="0">
            <a:latin typeface="Tw Cen MT" panose="020B0602020104020603" pitchFamily="34" charset="0"/>
            <a:cs typeface="Times New Roman" panose="02020603050405020304" pitchFamily="18" charset="0"/>
          </a:endParaRPr>
        </a:p>
      </dgm:t>
    </dgm:pt>
    <dgm:pt modelId="{60D3A1C2-60AE-44D2-B45A-FE3289BFD179}" type="parTrans" cxnId="{4458F048-914D-4FCC-83D7-AA29CE4E7EA7}">
      <dgm:prSet/>
      <dgm:spPr/>
      <dgm:t>
        <a:bodyPr/>
        <a:lstStyle/>
        <a:p>
          <a:endParaRPr lang="en-IN" sz="1600">
            <a:latin typeface="Tw Cen MT" panose="020B0602020104020603" pitchFamily="34" charset="0"/>
          </a:endParaRPr>
        </a:p>
      </dgm:t>
    </dgm:pt>
    <dgm:pt modelId="{BC1F6CFF-39CF-4FCC-B3E3-0EEEA413B44E}" type="sibTrans" cxnId="{4458F048-914D-4FCC-83D7-AA29CE4E7EA7}">
      <dgm:prSet/>
      <dgm:spPr/>
      <dgm:t>
        <a:bodyPr/>
        <a:lstStyle/>
        <a:p>
          <a:endParaRPr lang="en-IN" sz="1600">
            <a:latin typeface="Tw Cen MT" panose="020B0602020104020603" pitchFamily="34" charset="0"/>
          </a:endParaRPr>
        </a:p>
      </dgm:t>
    </dgm:pt>
    <dgm:pt modelId="{77445D90-1908-4823-A001-D40887C4F14A}">
      <dgm:prSet custT="1"/>
      <dgm:spPr/>
      <dgm:t>
        <a:bodyPr/>
        <a:lstStyle/>
        <a:p>
          <a:r>
            <a:rPr lang="en-US" sz="1600" b="1" dirty="0">
              <a:latin typeface="Tw Cen MT" panose="020B0602020104020603" pitchFamily="34" charset="0"/>
              <a:cs typeface="Times New Roman" panose="02020603050405020304" pitchFamily="18" charset="0"/>
            </a:rPr>
            <a:t>2020</a:t>
          </a:r>
        </a:p>
        <a:p>
          <a:r>
            <a:rPr lang="en-US" sz="1600" dirty="0">
              <a:latin typeface="Tw Cen MT" panose="020B0602020104020603" pitchFamily="34" charset="0"/>
              <a:cs typeface="Times New Roman" panose="02020603050405020304" pitchFamily="18" charset="0"/>
            </a:rPr>
            <a:t>Cleared MHRA Audit and started Codevelopment Projects</a:t>
          </a:r>
        </a:p>
      </dgm:t>
    </dgm:pt>
    <dgm:pt modelId="{4637F409-54F7-4D20-AE8A-EA2C9E09A8CA}" type="parTrans" cxnId="{5E184ADB-C9FE-45C0-9408-7F6C48B1EBE3}">
      <dgm:prSet/>
      <dgm:spPr/>
      <dgm:t>
        <a:bodyPr/>
        <a:lstStyle/>
        <a:p>
          <a:endParaRPr lang="en-IN" sz="1600">
            <a:latin typeface="Tw Cen MT" panose="020B0602020104020603" pitchFamily="34" charset="0"/>
          </a:endParaRPr>
        </a:p>
      </dgm:t>
    </dgm:pt>
    <dgm:pt modelId="{E98FC26B-4857-4D34-B7DD-C58DD9701078}" type="sibTrans" cxnId="{5E184ADB-C9FE-45C0-9408-7F6C48B1EBE3}">
      <dgm:prSet/>
      <dgm:spPr/>
      <dgm:t>
        <a:bodyPr/>
        <a:lstStyle/>
        <a:p>
          <a:endParaRPr lang="en-IN" sz="1600">
            <a:latin typeface="Tw Cen MT" panose="020B0602020104020603" pitchFamily="34" charset="0"/>
          </a:endParaRPr>
        </a:p>
      </dgm:t>
    </dgm:pt>
    <dgm:pt modelId="{E54F0E91-221D-4C30-AEEF-4B0DD9790A53}" type="pres">
      <dgm:prSet presAssocID="{19B89D0A-DFF7-4BDD-8E58-294285FEDFF9}" presName="Name0" presStyleCnt="0">
        <dgm:presLayoutVars>
          <dgm:chMax val="11"/>
          <dgm:chPref val="11"/>
          <dgm:dir/>
          <dgm:resizeHandles/>
        </dgm:presLayoutVars>
      </dgm:prSet>
      <dgm:spPr/>
    </dgm:pt>
    <dgm:pt modelId="{16E3B1A6-B3C0-49BF-8C5F-1A3519EAA6AA}" type="pres">
      <dgm:prSet presAssocID="{77445D90-1908-4823-A001-D40887C4F14A}" presName="Accent6" presStyleCnt="0"/>
      <dgm:spPr/>
    </dgm:pt>
    <dgm:pt modelId="{D358CCE5-DA08-45CD-A55D-00454FC8CB1D}" type="pres">
      <dgm:prSet presAssocID="{77445D90-1908-4823-A001-D40887C4F14A}" presName="Accent" presStyleLbl="node1" presStyleIdx="0" presStyleCnt="6"/>
      <dgm:spPr/>
    </dgm:pt>
    <dgm:pt modelId="{D18ECFE8-2EDA-434E-9948-B596D88C6437}" type="pres">
      <dgm:prSet presAssocID="{77445D90-1908-4823-A001-D40887C4F14A}" presName="ParentBackground6" presStyleCnt="0"/>
      <dgm:spPr/>
    </dgm:pt>
    <dgm:pt modelId="{747E00D4-46B5-496B-86FA-C0BCDA303EF5}" type="pres">
      <dgm:prSet presAssocID="{77445D90-1908-4823-A001-D40887C4F14A}" presName="ParentBackground" presStyleLbl="fgAcc1" presStyleIdx="0" presStyleCnt="6"/>
      <dgm:spPr/>
    </dgm:pt>
    <dgm:pt modelId="{51AB3A49-0954-4359-8BFF-5AEA1A94B4F1}" type="pres">
      <dgm:prSet presAssocID="{77445D90-1908-4823-A001-D40887C4F14A}" presName="Parent6" presStyleLbl="revTx" presStyleIdx="0" presStyleCnt="0">
        <dgm:presLayoutVars>
          <dgm:chMax val="1"/>
          <dgm:chPref val="1"/>
          <dgm:bulletEnabled val="1"/>
        </dgm:presLayoutVars>
      </dgm:prSet>
      <dgm:spPr/>
    </dgm:pt>
    <dgm:pt modelId="{09D19E3B-E6D1-4B8C-8F3A-431A9D34C7B9}" type="pres">
      <dgm:prSet presAssocID="{BB4B48D3-4600-4E49-B720-14E0CD6EB32A}" presName="Accent5" presStyleCnt="0"/>
      <dgm:spPr/>
    </dgm:pt>
    <dgm:pt modelId="{B8BB2047-3A9A-43BB-A41C-91EA278C1A2D}" type="pres">
      <dgm:prSet presAssocID="{BB4B48D3-4600-4E49-B720-14E0CD6EB32A}" presName="Accent" presStyleLbl="node1" presStyleIdx="1" presStyleCnt="6"/>
      <dgm:spPr/>
    </dgm:pt>
    <dgm:pt modelId="{A5745CAC-80B1-4625-A23C-110681ED4B60}" type="pres">
      <dgm:prSet presAssocID="{BB4B48D3-4600-4E49-B720-14E0CD6EB32A}" presName="ParentBackground5" presStyleCnt="0"/>
      <dgm:spPr/>
    </dgm:pt>
    <dgm:pt modelId="{D627D0C6-D949-4CD6-853A-33502270180C}" type="pres">
      <dgm:prSet presAssocID="{BB4B48D3-4600-4E49-B720-14E0CD6EB32A}" presName="ParentBackground" presStyleLbl="fgAcc1" presStyleIdx="1" presStyleCnt="6"/>
      <dgm:spPr/>
    </dgm:pt>
    <dgm:pt modelId="{6655F346-AF25-4FA3-8A5D-D8CFB5847F87}" type="pres">
      <dgm:prSet presAssocID="{BB4B48D3-4600-4E49-B720-14E0CD6EB32A}" presName="Parent5" presStyleLbl="revTx" presStyleIdx="0" presStyleCnt="0">
        <dgm:presLayoutVars>
          <dgm:chMax val="1"/>
          <dgm:chPref val="1"/>
          <dgm:bulletEnabled val="1"/>
        </dgm:presLayoutVars>
      </dgm:prSet>
      <dgm:spPr/>
    </dgm:pt>
    <dgm:pt modelId="{45F42809-67A8-435D-BC3E-A8EF4B4ACA49}" type="pres">
      <dgm:prSet presAssocID="{CD2445D6-FE67-4973-989A-E1D8B1146A4C}" presName="Accent4" presStyleCnt="0"/>
      <dgm:spPr/>
    </dgm:pt>
    <dgm:pt modelId="{EA1810F1-F6F1-46F6-A83E-FE7952023E98}" type="pres">
      <dgm:prSet presAssocID="{CD2445D6-FE67-4973-989A-E1D8B1146A4C}" presName="Accent" presStyleLbl="node1" presStyleIdx="2" presStyleCnt="6"/>
      <dgm:spPr/>
    </dgm:pt>
    <dgm:pt modelId="{16579D57-BD88-482F-96F7-15252914676C}" type="pres">
      <dgm:prSet presAssocID="{CD2445D6-FE67-4973-989A-E1D8B1146A4C}" presName="ParentBackground4" presStyleCnt="0"/>
      <dgm:spPr/>
    </dgm:pt>
    <dgm:pt modelId="{14DF2548-EEE7-4A9F-81D7-13B23C181171}" type="pres">
      <dgm:prSet presAssocID="{CD2445D6-FE67-4973-989A-E1D8B1146A4C}" presName="ParentBackground" presStyleLbl="fgAcc1" presStyleIdx="2" presStyleCnt="6"/>
      <dgm:spPr/>
    </dgm:pt>
    <dgm:pt modelId="{AEC588B8-D8EA-4A86-904B-EA897E3F59D8}" type="pres">
      <dgm:prSet presAssocID="{CD2445D6-FE67-4973-989A-E1D8B1146A4C}" presName="Parent4" presStyleLbl="revTx" presStyleIdx="0" presStyleCnt="0">
        <dgm:presLayoutVars>
          <dgm:chMax val="1"/>
          <dgm:chPref val="1"/>
          <dgm:bulletEnabled val="1"/>
        </dgm:presLayoutVars>
      </dgm:prSet>
      <dgm:spPr/>
    </dgm:pt>
    <dgm:pt modelId="{23595F8E-48A8-4D61-A66C-00CABACDB0FC}" type="pres">
      <dgm:prSet presAssocID="{852A3AB0-EC57-4C79-ABF2-B608D3F07578}" presName="Accent3" presStyleCnt="0"/>
      <dgm:spPr/>
    </dgm:pt>
    <dgm:pt modelId="{B71551E4-CECC-42C3-89BF-808ED62FAB27}" type="pres">
      <dgm:prSet presAssocID="{852A3AB0-EC57-4C79-ABF2-B608D3F07578}" presName="Accent" presStyleLbl="node1" presStyleIdx="3" presStyleCnt="6"/>
      <dgm:spPr/>
    </dgm:pt>
    <dgm:pt modelId="{0E23B38C-2611-4205-B24B-42377263CAE0}" type="pres">
      <dgm:prSet presAssocID="{852A3AB0-EC57-4C79-ABF2-B608D3F07578}" presName="ParentBackground3" presStyleCnt="0"/>
      <dgm:spPr/>
    </dgm:pt>
    <dgm:pt modelId="{E644852F-DF50-46CE-8C74-716CB24C19D2}" type="pres">
      <dgm:prSet presAssocID="{852A3AB0-EC57-4C79-ABF2-B608D3F07578}" presName="ParentBackground" presStyleLbl="fgAcc1" presStyleIdx="3" presStyleCnt="6"/>
      <dgm:spPr/>
    </dgm:pt>
    <dgm:pt modelId="{1EC22ACD-CA75-4067-8A03-9A1F6D2120C0}" type="pres">
      <dgm:prSet presAssocID="{852A3AB0-EC57-4C79-ABF2-B608D3F07578}" presName="Parent3" presStyleLbl="revTx" presStyleIdx="0" presStyleCnt="0">
        <dgm:presLayoutVars>
          <dgm:chMax val="1"/>
          <dgm:chPref val="1"/>
          <dgm:bulletEnabled val="1"/>
        </dgm:presLayoutVars>
      </dgm:prSet>
      <dgm:spPr/>
    </dgm:pt>
    <dgm:pt modelId="{01596435-B711-42A0-AC00-5359B03E68A6}" type="pres">
      <dgm:prSet presAssocID="{5733A2BD-A73E-4AFF-A477-F71F7E01DE8F}" presName="Accent2" presStyleCnt="0"/>
      <dgm:spPr/>
    </dgm:pt>
    <dgm:pt modelId="{5B8AA8A6-839D-4A39-A0B2-CC8B7463D0C8}" type="pres">
      <dgm:prSet presAssocID="{5733A2BD-A73E-4AFF-A477-F71F7E01DE8F}" presName="Accent" presStyleLbl="node1" presStyleIdx="4" presStyleCnt="6"/>
      <dgm:spPr/>
    </dgm:pt>
    <dgm:pt modelId="{86AC33F0-461E-42E9-9BF4-B6117876FFE7}" type="pres">
      <dgm:prSet presAssocID="{5733A2BD-A73E-4AFF-A477-F71F7E01DE8F}" presName="ParentBackground2" presStyleCnt="0"/>
      <dgm:spPr/>
    </dgm:pt>
    <dgm:pt modelId="{4ACC8842-1D38-4405-9987-63341943DEB0}" type="pres">
      <dgm:prSet presAssocID="{5733A2BD-A73E-4AFF-A477-F71F7E01DE8F}" presName="ParentBackground" presStyleLbl="fgAcc1" presStyleIdx="4" presStyleCnt="6"/>
      <dgm:spPr/>
    </dgm:pt>
    <dgm:pt modelId="{6BBD603D-B0F6-4E8A-9024-34962CB3DAFB}" type="pres">
      <dgm:prSet presAssocID="{5733A2BD-A73E-4AFF-A477-F71F7E01DE8F}" presName="Parent2" presStyleLbl="revTx" presStyleIdx="0" presStyleCnt="0">
        <dgm:presLayoutVars>
          <dgm:chMax val="1"/>
          <dgm:chPref val="1"/>
          <dgm:bulletEnabled val="1"/>
        </dgm:presLayoutVars>
      </dgm:prSet>
      <dgm:spPr/>
    </dgm:pt>
    <dgm:pt modelId="{DA757ED0-3E22-43CF-83B8-118C1711BE3A}" type="pres">
      <dgm:prSet presAssocID="{C2E43DC6-5C30-4C1E-973E-BF67D85C4F9D}" presName="Accent1" presStyleCnt="0"/>
      <dgm:spPr/>
    </dgm:pt>
    <dgm:pt modelId="{A5BD9AEE-2312-4896-9816-795D92EFD624}" type="pres">
      <dgm:prSet presAssocID="{C2E43DC6-5C30-4C1E-973E-BF67D85C4F9D}" presName="Accent" presStyleLbl="node1" presStyleIdx="5" presStyleCnt="6"/>
      <dgm:spPr/>
    </dgm:pt>
    <dgm:pt modelId="{F03D8D3F-386F-4458-9AAC-89A19838F283}" type="pres">
      <dgm:prSet presAssocID="{C2E43DC6-5C30-4C1E-973E-BF67D85C4F9D}" presName="ParentBackground1" presStyleCnt="0"/>
      <dgm:spPr/>
    </dgm:pt>
    <dgm:pt modelId="{97EE6BE5-1453-4BBC-8C03-77477518F2B1}" type="pres">
      <dgm:prSet presAssocID="{C2E43DC6-5C30-4C1E-973E-BF67D85C4F9D}" presName="ParentBackground" presStyleLbl="fgAcc1" presStyleIdx="5" presStyleCnt="6"/>
      <dgm:spPr/>
    </dgm:pt>
    <dgm:pt modelId="{598450DD-A5B5-4A3D-8D6A-EA33DA16FDC6}" type="pres">
      <dgm:prSet presAssocID="{C2E43DC6-5C30-4C1E-973E-BF67D85C4F9D}" presName="Parent1" presStyleLbl="revTx" presStyleIdx="0" presStyleCnt="0">
        <dgm:presLayoutVars>
          <dgm:chMax val="1"/>
          <dgm:chPref val="1"/>
          <dgm:bulletEnabled val="1"/>
        </dgm:presLayoutVars>
      </dgm:prSet>
      <dgm:spPr/>
    </dgm:pt>
  </dgm:ptLst>
  <dgm:cxnLst>
    <dgm:cxn modelId="{38A99924-8A75-4EDD-8CA1-4FE88A2F65F7}" srcId="{19B89D0A-DFF7-4BDD-8E58-294285FEDFF9}" destId="{852A3AB0-EC57-4C79-ABF2-B608D3F07578}" srcOrd="2" destOrd="0" parTransId="{A0C3AA85-9F3E-4DEC-B76C-9A59A8DC6EC1}" sibTransId="{E031784C-9E1F-44C8-9108-094A1480F576}"/>
    <dgm:cxn modelId="{07FE2F2E-2307-458A-9B4F-0F2D3E3F8262}" type="presOf" srcId="{5733A2BD-A73E-4AFF-A477-F71F7E01DE8F}" destId="{6BBD603D-B0F6-4E8A-9024-34962CB3DAFB}" srcOrd="1" destOrd="0" presId="urn:microsoft.com/office/officeart/2011/layout/CircleProcess"/>
    <dgm:cxn modelId="{ADC51841-AD57-4270-AADA-516E730AD2E5}" srcId="{19B89D0A-DFF7-4BDD-8E58-294285FEDFF9}" destId="{CD2445D6-FE67-4973-989A-E1D8B1146A4C}" srcOrd="3" destOrd="0" parTransId="{7C1B2B52-5EF3-477E-945A-A628487EC930}" sibTransId="{1D49176C-8909-4A0B-9440-DD1978833138}"/>
    <dgm:cxn modelId="{2F3EFA41-5148-48AA-A381-5BF5755F2743}" type="presOf" srcId="{19B89D0A-DFF7-4BDD-8E58-294285FEDFF9}" destId="{E54F0E91-221D-4C30-AEEF-4B0DD9790A53}" srcOrd="0" destOrd="0" presId="urn:microsoft.com/office/officeart/2011/layout/CircleProcess"/>
    <dgm:cxn modelId="{8338F943-F56C-4794-90E6-394BC9D29CDC}" type="presOf" srcId="{5733A2BD-A73E-4AFF-A477-F71F7E01DE8F}" destId="{4ACC8842-1D38-4405-9987-63341943DEB0}" srcOrd="0" destOrd="0" presId="urn:microsoft.com/office/officeart/2011/layout/CircleProcess"/>
    <dgm:cxn modelId="{5AA01667-D8F8-47CD-BFD4-46648284BC90}" type="presOf" srcId="{852A3AB0-EC57-4C79-ABF2-B608D3F07578}" destId="{E644852F-DF50-46CE-8C74-716CB24C19D2}" srcOrd="0" destOrd="0" presId="urn:microsoft.com/office/officeart/2011/layout/CircleProcess"/>
    <dgm:cxn modelId="{4458F048-914D-4FCC-83D7-AA29CE4E7EA7}" srcId="{19B89D0A-DFF7-4BDD-8E58-294285FEDFF9}" destId="{BB4B48D3-4600-4E49-B720-14E0CD6EB32A}" srcOrd="4" destOrd="0" parTransId="{60D3A1C2-60AE-44D2-B45A-FE3289BFD179}" sibTransId="{BC1F6CFF-39CF-4FCC-B3E3-0EEEA413B44E}"/>
    <dgm:cxn modelId="{79CE076B-1854-4FF7-8F0D-792A6E0566A7}" type="presOf" srcId="{BB4B48D3-4600-4E49-B720-14E0CD6EB32A}" destId="{D627D0C6-D949-4CD6-853A-33502270180C}" srcOrd="0" destOrd="0" presId="urn:microsoft.com/office/officeart/2011/layout/CircleProcess"/>
    <dgm:cxn modelId="{1C99256F-3A07-4F8D-B83B-D4CB201DCBE9}" type="presOf" srcId="{CD2445D6-FE67-4973-989A-E1D8B1146A4C}" destId="{AEC588B8-D8EA-4A86-904B-EA897E3F59D8}" srcOrd="1" destOrd="0" presId="urn:microsoft.com/office/officeart/2011/layout/CircleProcess"/>
    <dgm:cxn modelId="{434E2452-DADC-43D7-9A3D-057D704366E4}" type="presOf" srcId="{C2E43DC6-5C30-4C1E-973E-BF67D85C4F9D}" destId="{598450DD-A5B5-4A3D-8D6A-EA33DA16FDC6}" srcOrd="1" destOrd="0" presId="urn:microsoft.com/office/officeart/2011/layout/CircleProcess"/>
    <dgm:cxn modelId="{0E438275-74E0-4093-B357-28DEA77FF8B3}" srcId="{19B89D0A-DFF7-4BDD-8E58-294285FEDFF9}" destId="{C2E43DC6-5C30-4C1E-973E-BF67D85C4F9D}" srcOrd="0" destOrd="0" parTransId="{9F1784FC-6129-4947-B922-D624BC843ADD}" sibTransId="{EC333B8F-509C-4F6A-9B48-4A13C631B23B}"/>
    <dgm:cxn modelId="{11BDD856-EAE0-4718-AAD4-E8269493C65B}" srcId="{19B89D0A-DFF7-4BDD-8E58-294285FEDFF9}" destId="{5733A2BD-A73E-4AFF-A477-F71F7E01DE8F}" srcOrd="1" destOrd="0" parTransId="{5DBD2D61-F1D5-4166-A351-A1B9D6F8518D}" sibTransId="{2C26AB97-A07E-4EB2-B4D3-39158AB12B67}"/>
    <dgm:cxn modelId="{57ACDF5A-D80E-4814-AF7A-FB15643540B3}" type="presOf" srcId="{BB4B48D3-4600-4E49-B720-14E0CD6EB32A}" destId="{6655F346-AF25-4FA3-8A5D-D8CFB5847F87}" srcOrd="1" destOrd="0" presId="urn:microsoft.com/office/officeart/2011/layout/CircleProcess"/>
    <dgm:cxn modelId="{FCC79F8E-19C8-4811-9E96-C1EEE18687B5}" type="presOf" srcId="{852A3AB0-EC57-4C79-ABF2-B608D3F07578}" destId="{1EC22ACD-CA75-4067-8A03-9A1F6D2120C0}" srcOrd="1" destOrd="0" presId="urn:microsoft.com/office/officeart/2011/layout/CircleProcess"/>
    <dgm:cxn modelId="{4C8DE0AD-BE66-4583-9EC1-2F485E3B790A}" type="presOf" srcId="{C2E43DC6-5C30-4C1E-973E-BF67D85C4F9D}" destId="{97EE6BE5-1453-4BBC-8C03-77477518F2B1}" srcOrd="0" destOrd="0" presId="urn:microsoft.com/office/officeart/2011/layout/CircleProcess"/>
    <dgm:cxn modelId="{F892F6B7-91F6-48A1-835D-8C70CD57DF97}" type="presOf" srcId="{77445D90-1908-4823-A001-D40887C4F14A}" destId="{51AB3A49-0954-4359-8BFF-5AEA1A94B4F1}" srcOrd="1" destOrd="0" presId="urn:microsoft.com/office/officeart/2011/layout/CircleProcess"/>
    <dgm:cxn modelId="{3837EBD6-0CE0-420C-9480-7330E1AD9C86}" type="presOf" srcId="{77445D90-1908-4823-A001-D40887C4F14A}" destId="{747E00D4-46B5-496B-86FA-C0BCDA303EF5}" srcOrd="0" destOrd="0" presId="urn:microsoft.com/office/officeart/2011/layout/CircleProcess"/>
    <dgm:cxn modelId="{5E184ADB-C9FE-45C0-9408-7F6C48B1EBE3}" srcId="{19B89D0A-DFF7-4BDD-8E58-294285FEDFF9}" destId="{77445D90-1908-4823-A001-D40887C4F14A}" srcOrd="5" destOrd="0" parTransId="{4637F409-54F7-4D20-AE8A-EA2C9E09A8CA}" sibTransId="{E98FC26B-4857-4D34-B7DD-C58DD9701078}"/>
    <dgm:cxn modelId="{3A17CBE6-76DC-466E-B834-41955BB8ADDB}" type="presOf" srcId="{CD2445D6-FE67-4973-989A-E1D8B1146A4C}" destId="{14DF2548-EEE7-4A9F-81D7-13B23C181171}" srcOrd="0" destOrd="0" presId="urn:microsoft.com/office/officeart/2011/layout/CircleProcess"/>
    <dgm:cxn modelId="{47057727-7529-4118-A7D9-082D1EFDA204}" type="presParOf" srcId="{E54F0E91-221D-4C30-AEEF-4B0DD9790A53}" destId="{16E3B1A6-B3C0-49BF-8C5F-1A3519EAA6AA}" srcOrd="0" destOrd="0" presId="urn:microsoft.com/office/officeart/2011/layout/CircleProcess"/>
    <dgm:cxn modelId="{F3BB459C-5270-4473-9DB0-59BA39413C7D}" type="presParOf" srcId="{16E3B1A6-B3C0-49BF-8C5F-1A3519EAA6AA}" destId="{D358CCE5-DA08-45CD-A55D-00454FC8CB1D}" srcOrd="0" destOrd="0" presId="urn:microsoft.com/office/officeart/2011/layout/CircleProcess"/>
    <dgm:cxn modelId="{B4DEB68F-8E5C-4647-9F14-1CAD53C8C2F2}" type="presParOf" srcId="{E54F0E91-221D-4C30-AEEF-4B0DD9790A53}" destId="{D18ECFE8-2EDA-434E-9948-B596D88C6437}" srcOrd="1" destOrd="0" presId="urn:microsoft.com/office/officeart/2011/layout/CircleProcess"/>
    <dgm:cxn modelId="{3980B777-200F-43D0-9325-483DF517A167}" type="presParOf" srcId="{D18ECFE8-2EDA-434E-9948-B596D88C6437}" destId="{747E00D4-46B5-496B-86FA-C0BCDA303EF5}" srcOrd="0" destOrd="0" presId="urn:microsoft.com/office/officeart/2011/layout/CircleProcess"/>
    <dgm:cxn modelId="{C2706A46-8D07-44D1-BC22-8F6A7579B24A}" type="presParOf" srcId="{E54F0E91-221D-4C30-AEEF-4B0DD9790A53}" destId="{51AB3A49-0954-4359-8BFF-5AEA1A94B4F1}" srcOrd="2" destOrd="0" presId="urn:microsoft.com/office/officeart/2011/layout/CircleProcess"/>
    <dgm:cxn modelId="{F9E21932-C251-49DD-BE4C-A19C603BBC90}" type="presParOf" srcId="{E54F0E91-221D-4C30-AEEF-4B0DD9790A53}" destId="{09D19E3B-E6D1-4B8C-8F3A-431A9D34C7B9}" srcOrd="3" destOrd="0" presId="urn:microsoft.com/office/officeart/2011/layout/CircleProcess"/>
    <dgm:cxn modelId="{C0485515-8DC9-49E7-AD02-F28313D92DFE}" type="presParOf" srcId="{09D19E3B-E6D1-4B8C-8F3A-431A9D34C7B9}" destId="{B8BB2047-3A9A-43BB-A41C-91EA278C1A2D}" srcOrd="0" destOrd="0" presId="urn:microsoft.com/office/officeart/2011/layout/CircleProcess"/>
    <dgm:cxn modelId="{DFDB8E95-D7B7-448E-B83F-3DD8A078E224}" type="presParOf" srcId="{E54F0E91-221D-4C30-AEEF-4B0DD9790A53}" destId="{A5745CAC-80B1-4625-A23C-110681ED4B60}" srcOrd="4" destOrd="0" presId="urn:microsoft.com/office/officeart/2011/layout/CircleProcess"/>
    <dgm:cxn modelId="{CF8D0237-FAD5-4EFF-9261-7CCCA0DA553F}" type="presParOf" srcId="{A5745CAC-80B1-4625-A23C-110681ED4B60}" destId="{D627D0C6-D949-4CD6-853A-33502270180C}" srcOrd="0" destOrd="0" presId="urn:microsoft.com/office/officeart/2011/layout/CircleProcess"/>
    <dgm:cxn modelId="{3FEA5D6C-A5F1-42A0-92F3-D3E5DF8541EF}" type="presParOf" srcId="{E54F0E91-221D-4C30-AEEF-4B0DD9790A53}" destId="{6655F346-AF25-4FA3-8A5D-D8CFB5847F87}" srcOrd="5" destOrd="0" presId="urn:microsoft.com/office/officeart/2011/layout/CircleProcess"/>
    <dgm:cxn modelId="{FB450234-606B-4382-9128-6DE16609F1B0}" type="presParOf" srcId="{E54F0E91-221D-4C30-AEEF-4B0DD9790A53}" destId="{45F42809-67A8-435D-BC3E-A8EF4B4ACA49}" srcOrd="6" destOrd="0" presId="urn:microsoft.com/office/officeart/2011/layout/CircleProcess"/>
    <dgm:cxn modelId="{BC54DAC7-5212-4EBC-8D0D-46EC6C9EBCAD}" type="presParOf" srcId="{45F42809-67A8-435D-BC3E-A8EF4B4ACA49}" destId="{EA1810F1-F6F1-46F6-A83E-FE7952023E98}" srcOrd="0" destOrd="0" presId="urn:microsoft.com/office/officeart/2011/layout/CircleProcess"/>
    <dgm:cxn modelId="{05DCD8D7-2734-4899-BC2D-78DFB5224372}" type="presParOf" srcId="{E54F0E91-221D-4C30-AEEF-4B0DD9790A53}" destId="{16579D57-BD88-482F-96F7-15252914676C}" srcOrd="7" destOrd="0" presId="urn:microsoft.com/office/officeart/2011/layout/CircleProcess"/>
    <dgm:cxn modelId="{19B16F0C-7688-4D8E-A992-F60071B04900}" type="presParOf" srcId="{16579D57-BD88-482F-96F7-15252914676C}" destId="{14DF2548-EEE7-4A9F-81D7-13B23C181171}" srcOrd="0" destOrd="0" presId="urn:microsoft.com/office/officeart/2011/layout/CircleProcess"/>
    <dgm:cxn modelId="{6F78D458-883C-4399-A532-A39B676086E4}" type="presParOf" srcId="{E54F0E91-221D-4C30-AEEF-4B0DD9790A53}" destId="{AEC588B8-D8EA-4A86-904B-EA897E3F59D8}" srcOrd="8" destOrd="0" presId="urn:microsoft.com/office/officeart/2011/layout/CircleProcess"/>
    <dgm:cxn modelId="{972AE3E5-2F15-481B-9AFE-D075EAF983C6}" type="presParOf" srcId="{E54F0E91-221D-4C30-AEEF-4B0DD9790A53}" destId="{23595F8E-48A8-4D61-A66C-00CABACDB0FC}" srcOrd="9" destOrd="0" presId="urn:microsoft.com/office/officeart/2011/layout/CircleProcess"/>
    <dgm:cxn modelId="{11329C19-37A6-4D34-B6E5-356FAF841482}" type="presParOf" srcId="{23595F8E-48A8-4D61-A66C-00CABACDB0FC}" destId="{B71551E4-CECC-42C3-89BF-808ED62FAB27}" srcOrd="0" destOrd="0" presId="urn:microsoft.com/office/officeart/2011/layout/CircleProcess"/>
    <dgm:cxn modelId="{7A3D3819-19BC-475E-90DF-FF8805652D19}" type="presParOf" srcId="{E54F0E91-221D-4C30-AEEF-4B0DD9790A53}" destId="{0E23B38C-2611-4205-B24B-42377263CAE0}" srcOrd="10" destOrd="0" presId="urn:microsoft.com/office/officeart/2011/layout/CircleProcess"/>
    <dgm:cxn modelId="{E0FE45BE-E941-4DC2-938E-66EE399548CD}" type="presParOf" srcId="{0E23B38C-2611-4205-B24B-42377263CAE0}" destId="{E644852F-DF50-46CE-8C74-716CB24C19D2}" srcOrd="0" destOrd="0" presId="urn:microsoft.com/office/officeart/2011/layout/CircleProcess"/>
    <dgm:cxn modelId="{8E070806-2500-4CAE-ABF8-19A236753180}" type="presParOf" srcId="{E54F0E91-221D-4C30-AEEF-4B0DD9790A53}" destId="{1EC22ACD-CA75-4067-8A03-9A1F6D2120C0}" srcOrd="11" destOrd="0" presId="urn:microsoft.com/office/officeart/2011/layout/CircleProcess"/>
    <dgm:cxn modelId="{4B095AFA-625C-48B7-A5C3-0E7BFADDAB62}" type="presParOf" srcId="{E54F0E91-221D-4C30-AEEF-4B0DD9790A53}" destId="{01596435-B711-42A0-AC00-5359B03E68A6}" srcOrd="12" destOrd="0" presId="urn:microsoft.com/office/officeart/2011/layout/CircleProcess"/>
    <dgm:cxn modelId="{DF1B1F0E-3EF8-47E4-847E-DC12BB1E74B1}" type="presParOf" srcId="{01596435-B711-42A0-AC00-5359B03E68A6}" destId="{5B8AA8A6-839D-4A39-A0B2-CC8B7463D0C8}" srcOrd="0" destOrd="0" presId="urn:microsoft.com/office/officeart/2011/layout/CircleProcess"/>
    <dgm:cxn modelId="{D217B049-5EDD-4C02-9050-CDC6AE463A34}" type="presParOf" srcId="{E54F0E91-221D-4C30-AEEF-4B0DD9790A53}" destId="{86AC33F0-461E-42E9-9BF4-B6117876FFE7}" srcOrd="13" destOrd="0" presId="urn:microsoft.com/office/officeart/2011/layout/CircleProcess"/>
    <dgm:cxn modelId="{C117E6DF-9056-44B6-8DDC-9888C6A1858B}" type="presParOf" srcId="{86AC33F0-461E-42E9-9BF4-B6117876FFE7}" destId="{4ACC8842-1D38-4405-9987-63341943DEB0}" srcOrd="0" destOrd="0" presId="urn:microsoft.com/office/officeart/2011/layout/CircleProcess"/>
    <dgm:cxn modelId="{2965409B-C353-43D2-9E77-F2E61F224B4B}" type="presParOf" srcId="{E54F0E91-221D-4C30-AEEF-4B0DD9790A53}" destId="{6BBD603D-B0F6-4E8A-9024-34962CB3DAFB}" srcOrd="14" destOrd="0" presId="urn:microsoft.com/office/officeart/2011/layout/CircleProcess"/>
    <dgm:cxn modelId="{ADA4B3B5-13BB-4FE5-A740-25B30BA09CCE}" type="presParOf" srcId="{E54F0E91-221D-4C30-AEEF-4B0DD9790A53}" destId="{DA757ED0-3E22-43CF-83B8-118C1711BE3A}" srcOrd="15" destOrd="0" presId="urn:microsoft.com/office/officeart/2011/layout/CircleProcess"/>
    <dgm:cxn modelId="{5CE6C732-D04C-4C1E-9787-B8081C009DD5}" type="presParOf" srcId="{DA757ED0-3E22-43CF-83B8-118C1711BE3A}" destId="{A5BD9AEE-2312-4896-9816-795D92EFD624}" srcOrd="0" destOrd="0" presId="urn:microsoft.com/office/officeart/2011/layout/CircleProcess"/>
    <dgm:cxn modelId="{F2E8F8FC-5DD0-4A03-8826-60147DE9AABF}" type="presParOf" srcId="{E54F0E91-221D-4C30-AEEF-4B0DD9790A53}" destId="{F03D8D3F-386F-4458-9AAC-89A19838F283}" srcOrd="16" destOrd="0" presId="urn:microsoft.com/office/officeart/2011/layout/CircleProcess"/>
    <dgm:cxn modelId="{DE3CD187-F84F-458A-8CD4-AD459C1C5E98}" type="presParOf" srcId="{F03D8D3F-386F-4458-9AAC-89A19838F283}" destId="{97EE6BE5-1453-4BBC-8C03-77477518F2B1}" srcOrd="0" destOrd="0" presId="urn:microsoft.com/office/officeart/2011/layout/CircleProcess"/>
    <dgm:cxn modelId="{869927BC-3894-48B3-B798-35F9B9BF0A21}" type="presParOf" srcId="{E54F0E91-221D-4C30-AEEF-4B0DD9790A53}" destId="{598450DD-A5B5-4A3D-8D6A-EA33DA16FDC6}" srcOrd="17" destOrd="0" presId="urn:microsoft.com/office/officeart/2011/layout/CircleProcess"/>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623D38-E3F2-4161-AF1F-4D7564E154AF}"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068F0074-7665-4EFF-965C-B9294FB5DA7E}">
      <dgm:prSet custT="1"/>
      <dgm:spPr/>
      <dgm:t>
        <a:bodyPr/>
        <a:lstStyle/>
        <a:p>
          <a:pPr rtl="0"/>
          <a:r>
            <a:rPr lang="en-US" sz="2800" b="1" spc="300" dirty="0">
              <a:latin typeface="+mj-lt"/>
            </a:rPr>
            <a:t>SERVICE PORTFOLIO</a:t>
          </a:r>
          <a:endParaRPr lang="en-US" sz="2800" b="0" spc="300" dirty="0">
            <a:latin typeface="+mj-lt"/>
          </a:endParaRPr>
        </a:p>
      </dgm:t>
    </dgm:pt>
    <dgm:pt modelId="{E9505ADE-C8ED-4566-B78C-2BB8FCDAC6CC}" type="sibTrans" cxnId="{3C7A4B4C-60B0-4CBD-984D-10F3EC5FC4C2}">
      <dgm:prSet/>
      <dgm:spPr/>
      <dgm:t>
        <a:bodyPr/>
        <a:lstStyle/>
        <a:p>
          <a:endParaRPr lang="en-US" sz="2800" spc="300" dirty="0">
            <a:latin typeface="+mj-lt"/>
          </a:endParaRPr>
        </a:p>
      </dgm:t>
    </dgm:pt>
    <dgm:pt modelId="{F312DE86-6D54-406E-81C2-B884E3C3DB91}" type="parTrans" cxnId="{3C7A4B4C-60B0-4CBD-984D-10F3EC5FC4C2}">
      <dgm:prSet/>
      <dgm:spPr/>
      <dgm:t>
        <a:bodyPr/>
        <a:lstStyle/>
        <a:p>
          <a:endParaRPr lang="en-US" sz="2800" spc="300" dirty="0">
            <a:latin typeface="+mj-lt"/>
          </a:endParaRPr>
        </a:p>
      </dgm:t>
    </dgm:pt>
    <dgm:pt modelId="{623451A2-D872-4084-BC52-31D5671D7F7F}" type="pres">
      <dgm:prSet presAssocID="{01623D38-E3F2-4161-AF1F-4D7564E154AF}" presName="Name0" presStyleCnt="0">
        <dgm:presLayoutVars>
          <dgm:chMax val="7"/>
          <dgm:dir/>
          <dgm:animLvl val="lvl"/>
          <dgm:resizeHandles val="exact"/>
        </dgm:presLayoutVars>
      </dgm:prSet>
      <dgm:spPr/>
    </dgm:pt>
    <dgm:pt modelId="{0BB1F055-70F3-40E3-9C55-8AC31716A493}" type="pres">
      <dgm:prSet presAssocID="{068F0074-7665-4EFF-965C-B9294FB5DA7E}" presName="circle1" presStyleLbl="node1" presStyleIdx="0" presStyleCnt="1"/>
      <dgm:spPr>
        <a:solidFill>
          <a:schemeClr val="bg2">
            <a:lumMod val="50000"/>
          </a:schemeClr>
        </a:solidFill>
      </dgm:spPr>
    </dgm:pt>
    <dgm:pt modelId="{203DD161-29E4-49D9-A3C7-DAA98C33064C}" type="pres">
      <dgm:prSet presAssocID="{068F0074-7665-4EFF-965C-B9294FB5DA7E}" presName="space" presStyleCnt="0"/>
      <dgm:spPr/>
    </dgm:pt>
    <dgm:pt modelId="{0C7D6DF9-0C7E-4329-9DFC-7CC1314384DF}" type="pres">
      <dgm:prSet presAssocID="{068F0074-7665-4EFF-965C-B9294FB5DA7E}" presName="rect1" presStyleLbl="alignAcc1" presStyleIdx="0" presStyleCnt="1" custLinFactNeighborY="14286"/>
      <dgm:spPr/>
    </dgm:pt>
    <dgm:pt modelId="{DDF7C098-D46C-4A9F-8636-35FF173DDF96}" type="pres">
      <dgm:prSet presAssocID="{068F0074-7665-4EFF-965C-B9294FB5DA7E}" presName="rect1ParTxNoCh" presStyleLbl="alignAcc1" presStyleIdx="0" presStyleCnt="1">
        <dgm:presLayoutVars>
          <dgm:chMax val="1"/>
          <dgm:bulletEnabled val="1"/>
        </dgm:presLayoutVars>
      </dgm:prSet>
      <dgm:spPr/>
    </dgm:pt>
  </dgm:ptLst>
  <dgm:cxnLst>
    <dgm:cxn modelId="{8A54A803-F4AA-4D33-A778-90BBEE9AEBA0}" type="presOf" srcId="{068F0074-7665-4EFF-965C-B9294FB5DA7E}" destId="{DDF7C098-D46C-4A9F-8636-35FF173DDF96}" srcOrd="1" destOrd="0" presId="urn:microsoft.com/office/officeart/2005/8/layout/target3"/>
    <dgm:cxn modelId="{3C7A4B4C-60B0-4CBD-984D-10F3EC5FC4C2}" srcId="{01623D38-E3F2-4161-AF1F-4D7564E154AF}" destId="{068F0074-7665-4EFF-965C-B9294FB5DA7E}" srcOrd="0" destOrd="0" parTransId="{F312DE86-6D54-406E-81C2-B884E3C3DB91}" sibTransId="{E9505ADE-C8ED-4566-B78C-2BB8FCDAC6CC}"/>
    <dgm:cxn modelId="{4D0A2D99-67A6-437D-AB4D-FF00BDD733B6}" type="presOf" srcId="{068F0074-7665-4EFF-965C-B9294FB5DA7E}" destId="{0C7D6DF9-0C7E-4329-9DFC-7CC1314384DF}" srcOrd="0" destOrd="0" presId="urn:microsoft.com/office/officeart/2005/8/layout/target3"/>
    <dgm:cxn modelId="{A67575BA-08AE-421E-BF7A-B423246C7646}" type="presOf" srcId="{01623D38-E3F2-4161-AF1F-4D7564E154AF}" destId="{623451A2-D872-4084-BC52-31D5671D7F7F}" srcOrd="0" destOrd="0" presId="urn:microsoft.com/office/officeart/2005/8/layout/target3"/>
    <dgm:cxn modelId="{524E7322-576E-43CE-A9DC-B0757DC1E37D}" type="presParOf" srcId="{623451A2-D872-4084-BC52-31D5671D7F7F}" destId="{0BB1F055-70F3-40E3-9C55-8AC31716A493}" srcOrd="0" destOrd="0" presId="urn:microsoft.com/office/officeart/2005/8/layout/target3"/>
    <dgm:cxn modelId="{CCE40F7F-46CE-447D-97A6-0B4AF4AE104F}" type="presParOf" srcId="{623451A2-D872-4084-BC52-31D5671D7F7F}" destId="{203DD161-29E4-49D9-A3C7-DAA98C33064C}" srcOrd="1" destOrd="0" presId="urn:microsoft.com/office/officeart/2005/8/layout/target3"/>
    <dgm:cxn modelId="{E29F2024-6D6A-4B3D-BC71-653FC14B9BDC}" type="presParOf" srcId="{623451A2-D872-4084-BC52-31D5671D7F7F}" destId="{0C7D6DF9-0C7E-4329-9DFC-7CC1314384DF}" srcOrd="2" destOrd="0" presId="urn:microsoft.com/office/officeart/2005/8/layout/target3"/>
    <dgm:cxn modelId="{49A3E290-0F28-4B6F-A318-887AA2834EE4}" type="presParOf" srcId="{623451A2-D872-4084-BC52-31D5671D7F7F}" destId="{DDF7C098-D46C-4A9F-8636-35FF173DDF9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F97172-3E53-4B5E-B22E-1FF805F92E50}" type="doc">
      <dgm:prSet loTypeId="urn:microsoft.com/office/officeart/2005/8/layout/pList1#1" loCatId="list" qsTypeId="urn:microsoft.com/office/officeart/2005/8/quickstyle/3d1" qsCatId="3D" csTypeId="urn:microsoft.com/office/officeart/2005/8/colors/accent1_2" csCatId="accent1" phldr="1"/>
      <dgm:spPr/>
      <dgm:t>
        <a:bodyPr/>
        <a:lstStyle/>
        <a:p>
          <a:endParaRPr lang="en-US"/>
        </a:p>
      </dgm:t>
    </dgm:pt>
    <dgm:pt modelId="{C1E3EE5D-0D6C-4371-907F-E5392126A94A}">
      <dgm:prSet phldrT="[Text]" custT="1"/>
      <dgm:spPr/>
      <dgm:t>
        <a:bodyPr/>
        <a:lstStyle/>
        <a:p>
          <a:pPr algn="ctr">
            <a:lnSpc>
              <a:spcPct val="100000"/>
            </a:lnSpc>
          </a:pPr>
          <a:r>
            <a:rPr lang="en-US" sz="1800" b="1" dirty="0">
              <a:latin typeface="+mj-lt"/>
              <a:cs typeface="Arial" pitchFamily="34" charset="0"/>
            </a:rPr>
            <a:t>Formulation Development</a:t>
          </a:r>
        </a:p>
        <a:p>
          <a:pPr algn="ctr">
            <a:lnSpc>
              <a:spcPct val="90000"/>
            </a:lnSpc>
          </a:pPr>
          <a:endParaRPr lang="en-US" sz="1800" b="1" dirty="0">
            <a:latin typeface="+mj-lt"/>
            <a:cs typeface="Arial" pitchFamily="34" charset="0"/>
          </a:endParaRPr>
        </a:p>
        <a:p>
          <a:pPr algn="l">
            <a:lnSpc>
              <a:spcPct val="90000"/>
            </a:lnSpc>
          </a:pPr>
          <a:endParaRPr lang="en-US" sz="1800" b="1" dirty="0">
            <a:latin typeface="+mj-lt"/>
            <a:cs typeface="Arial" pitchFamily="34" charset="0"/>
          </a:endParaRPr>
        </a:p>
      </dgm:t>
    </dgm:pt>
    <dgm:pt modelId="{F2245329-FEBA-4579-81C5-B6FE34A56971}" type="parTrans" cxnId="{9AEBBC38-215D-47A7-9DB7-3C9AA9006C26}">
      <dgm:prSet/>
      <dgm:spPr/>
      <dgm:t>
        <a:bodyPr/>
        <a:lstStyle/>
        <a:p>
          <a:endParaRPr lang="en-US"/>
        </a:p>
      </dgm:t>
    </dgm:pt>
    <dgm:pt modelId="{9C7C2996-FACE-42CA-8DDF-7A678651349D}" type="sibTrans" cxnId="{9AEBBC38-215D-47A7-9DB7-3C9AA9006C26}">
      <dgm:prSet/>
      <dgm:spPr/>
      <dgm:t>
        <a:bodyPr/>
        <a:lstStyle/>
        <a:p>
          <a:endParaRPr lang="en-US"/>
        </a:p>
      </dgm:t>
    </dgm:pt>
    <dgm:pt modelId="{0CF5B3EB-094C-4235-B6F0-176801F80820}">
      <dgm:prSet phldrT="[Text]" custT="1"/>
      <dgm:spPr/>
      <dgm:t>
        <a:bodyPr/>
        <a:lstStyle/>
        <a:p>
          <a:r>
            <a:rPr lang="en-US" sz="1800" b="1" dirty="0">
              <a:latin typeface="+mj-lt"/>
              <a:cs typeface="Arial" pitchFamily="34" charset="0"/>
            </a:rPr>
            <a:t>Clinical BA/BE Studies</a:t>
          </a:r>
        </a:p>
      </dgm:t>
    </dgm:pt>
    <dgm:pt modelId="{856E0B71-7B24-407E-AB8C-6CCE0A19F2ED}" type="parTrans" cxnId="{6C4E027C-4B6D-4E98-8EF9-22C8EE0B4B0E}">
      <dgm:prSet/>
      <dgm:spPr/>
      <dgm:t>
        <a:bodyPr/>
        <a:lstStyle/>
        <a:p>
          <a:endParaRPr lang="en-US"/>
        </a:p>
      </dgm:t>
    </dgm:pt>
    <dgm:pt modelId="{64B9D840-291F-4195-B234-2462CC2BCCD8}" type="sibTrans" cxnId="{6C4E027C-4B6D-4E98-8EF9-22C8EE0B4B0E}">
      <dgm:prSet/>
      <dgm:spPr/>
      <dgm:t>
        <a:bodyPr/>
        <a:lstStyle/>
        <a:p>
          <a:endParaRPr lang="en-US"/>
        </a:p>
      </dgm:t>
    </dgm:pt>
    <dgm:pt modelId="{AD949B47-8294-4262-99EA-F68D68F26FE5}">
      <dgm:prSet phldrT="[Text]" custT="1"/>
      <dgm:spPr/>
      <dgm:t>
        <a:bodyPr/>
        <a:lstStyle/>
        <a:p>
          <a:r>
            <a:rPr lang="en-US" sz="1800" b="1" dirty="0">
              <a:latin typeface="+mj-lt"/>
              <a:cs typeface="Arial" pitchFamily="34" charset="0"/>
            </a:rPr>
            <a:t>Analytical Development</a:t>
          </a:r>
        </a:p>
      </dgm:t>
    </dgm:pt>
    <dgm:pt modelId="{1ED33912-17CE-468C-BA09-07A47C8B7C4C}" type="parTrans" cxnId="{A3236636-2146-469E-A9A7-4B75539FF06D}">
      <dgm:prSet/>
      <dgm:spPr/>
      <dgm:t>
        <a:bodyPr/>
        <a:lstStyle/>
        <a:p>
          <a:endParaRPr lang="en-US"/>
        </a:p>
      </dgm:t>
    </dgm:pt>
    <dgm:pt modelId="{623B0090-75FF-4CD4-9541-849923D51666}" type="sibTrans" cxnId="{A3236636-2146-469E-A9A7-4B75539FF06D}">
      <dgm:prSet/>
      <dgm:spPr/>
      <dgm:t>
        <a:bodyPr/>
        <a:lstStyle/>
        <a:p>
          <a:endParaRPr lang="en-US"/>
        </a:p>
      </dgm:t>
    </dgm:pt>
    <dgm:pt modelId="{0E15A15E-EE1B-4C63-B56F-B2C6FFAEC9ED}">
      <dgm:prSet phldrT="[Text]" custT="1"/>
      <dgm:spPr/>
      <dgm:t>
        <a:bodyPr/>
        <a:lstStyle/>
        <a:p>
          <a:r>
            <a:rPr lang="en-US" sz="1800" b="1" dirty="0">
              <a:latin typeface="+mj-lt"/>
              <a:cs typeface="Arial" pitchFamily="34" charset="0"/>
            </a:rPr>
            <a:t>ICH Stability Testing</a:t>
          </a:r>
        </a:p>
      </dgm:t>
    </dgm:pt>
    <dgm:pt modelId="{B89C7F5E-86F4-45F3-93FA-C7FA5C949D1F}" type="parTrans" cxnId="{4858DECB-C901-4BC8-9F74-1E9E181033BC}">
      <dgm:prSet/>
      <dgm:spPr/>
      <dgm:t>
        <a:bodyPr/>
        <a:lstStyle/>
        <a:p>
          <a:endParaRPr lang="en-US"/>
        </a:p>
      </dgm:t>
    </dgm:pt>
    <dgm:pt modelId="{B8C4CC52-D40D-4F3C-9B20-7B509AB315CD}" type="sibTrans" cxnId="{4858DECB-C901-4BC8-9F74-1E9E181033BC}">
      <dgm:prSet/>
      <dgm:spPr/>
      <dgm:t>
        <a:bodyPr/>
        <a:lstStyle/>
        <a:p>
          <a:endParaRPr lang="en-US"/>
        </a:p>
      </dgm:t>
    </dgm:pt>
    <dgm:pt modelId="{253EC438-157E-4E90-A7A1-B441038854EC}">
      <dgm:prSet phldrT="[Text]" custT="1"/>
      <dgm:spPr/>
      <dgm:t>
        <a:bodyPr/>
        <a:lstStyle/>
        <a:p>
          <a:r>
            <a:rPr lang="en-US" sz="1800" b="1" dirty="0">
              <a:latin typeface="+mj-lt"/>
              <a:cs typeface="Arial" pitchFamily="34" charset="0"/>
            </a:rPr>
            <a:t>GMP Manufacturing</a:t>
          </a:r>
        </a:p>
      </dgm:t>
    </dgm:pt>
    <dgm:pt modelId="{D8D7486F-95D0-4BD7-89CF-056B89F7221C}" type="parTrans" cxnId="{B935336D-668B-43F2-A150-239B617C2F54}">
      <dgm:prSet/>
      <dgm:spPr/>
      <dgm:t>
        <a:bodyPr/>
        <a:lstStyle/>
        <a:p>
          <a:endParaRPr lang="en-US"/>
        </a:p>
      </dgm:t>
    </dgm:pt>
    <dgm:pt modelId="{215B5ECD-6A22-48D1-B59C-A94F922FF0AD}" type="sibTrans" cxnId="{B935336D-668B-43F2-A150-239B617C2F54}">
      <dgm:prSet/>
      <dgm:spPr/>
      <dgm:t>
        <a:bodyPr/>
        <a:lstStyle/>
        <a:p>
          <a:endParaRPr lang="en-US"/>
        </a:p>
      </dgm:t>
    </dgm:pt>
    <dgm:pt modelId="{4083D7E6-929C-4D13-8F71-B38E1F81642F}">
      <dgm:prSet phldrT="[Text]" custT="1"/>
      <dgm:spPr/>
      <dgm:t>
        <a:bodyPr/>
        <a:lstStyle/>
        <a:p>
          <a:r>
            <a:rPr lang="en-US" sz="1800" b="1" dirty="0">
              <a:latin typeface="+mj-lt"/>
              <a:cs typeface="Arial" pitchFamily="34" charset="0"/>
            </a:rPr>
            <a:t>Custom Synthesis Laboratory</a:t>
          </a:r>
        </a:p>
      </dgm:t>
    </dgm:pt>
    <dgm:pt modelId="{38CAFBC7-BED7-4930-A1D6-3BCCA0BEE64C}" type="sibTrans" cxnId="{E4274A51-A678-4A59-AB88-5E25A7764FAB}">
      <dgm:prSet/>
      <dgm:spPr/>
      <dgm:t>
        <a:bodyPr/>
        <a:lstStyle/>
        <a:p>
          <a:endParaRPr lang="en-US"/>
        </a:p>
      </dgm:t>
    </dgm:pt>
    <dgm:pt modelId="{2FBB8A2D-55BC-4A08-9CFB-5802D66B6D4F}" type="parTrans" cxnId="{E4274A51-A678-4A59-AB88-5E25A7764FAB}">
      <dgm:prSet/>
      <dgm:spPr/>
      <dgm:t>
        <a:bodyPr/>
        <a:lstStyle/>
        <a:p>
          <a:endParaRPr lang="en-US"/>
        </a:p>
      </dgm:t>
    </dgm:pt>
    <dgm:pt modelId="{0952AF9D-CF5B-44BC-BA07-20F5785A4107}">
      <dgm:prSet phldrT="[Text]" custT="1"/>
      <dgm:spPr/>
      <dgm:t>
        <a:bodyPr/>
        <a:lstStyle/>
        <a:p>
          <a:endParaRPr lang="en-US" sz="1600" b="1" dirty="0">
            <a:latin typeface="Arial" pitchFamily="34" charset="0"/>
            <a:cs typeface="Arial" pitchFamily="34" charset="0"/>
          </a:endParaRPr>
        </a:p>
      </dgm:t>
    </dgm:pt>
    <dgm:pt modelId="{EF2A4288-F6FD-4B52-ABD8-FC9ED725F0B9}" type="sibTrans" cxnId="{3C331E50-7FFE-4DEC-BC3B-AC5AD702689F}">
      <dgm:prSet/>
      <dgm:spPr/>
      <dgm:t>
        <a:bodyPr/>
        <a:lstStyle/>
        <a:p>
          <a:endParaRPr lang="en-IN"/>
        </a:p>
      </dgm:t>
    </dgm:pt>
    <dgm:pt modelId="{EA64E78A-4E63-41D7-B155-F5BBA78995E6}" type="parTrans" cxnId="{3C331E50-7FFE-4DEC-BC3B-AC5AD702689F}">
      <dgm:prSet/>
      <dgm:spPr/>
      <dgm:t>
        <a:bodyPr/>
        <a:lstStyle/>
        <a:p>
          <a:endParaRPr lang="en-IN"/>
        </a:p>
      </dgm:t>
    </dgm:pt>
    <dgm:pt modelId="{8491CB8C-6222-4849-9C18-1309B89F7F36}" type="pres">
      <dgm:prSet presAssocID="{31F97172-3E53-4B5E-B22E-1FF805F92E50}" presName="Name0" presStyleCnt="0">
        <dgm:presLayoutVars>
          <dgm:dir/>
          <dgm:resizeHandles val="exact"/>
        </dgm:presLayoutVars>
      </dgm:prSet>
      <dgm:spPr/>
    </dgm:pt>
    <dgm:pt modelId="{B2C7B556-3B57-441C-8BD3-56FA15F8D5A3}" type="pres">
      <dgm:prSet presAssocID="{C1E3EE5D-0D6C-4371-907F-E5392126A94A}" presName="compNode" presStyleCnt="0"/>
      <dgm:spPr/>
    </dgm:pt>
    <dgm:pt modelId="{987652FC-F93A-4D6B-838B-F3E959CD2755}" type="pres">
      <dgm:prSet presAssocID="{C1E3EE5D-0D6C-4371-907F-E5392126A94A}" presName="pictRect" presStyleLbl="node1" presStyleIdx="0" presStyleCnt="7" custLinFactNeighborX="52300" custLinFactNeighborY="-319"/>
      <dgm:spPr>
        <a:blipFill rotWithShape="0">
          <a:blip xmlns:r="http://schemas.openxmlformats.org/officeDocument/2006/relationships" r:embed="rId1"/>
          <a:stretch>
            <a:fillRect/>
          </a:stretch>
        </a:blipFill>
        <a:ln>
          <a:solidFill>
            <a:srgbClr val="002060"/>
          </a:solidFill>
        </a:ln>
      </dgm:spPr>
    </dgm:pt>
    <dgm:pt modelId="{6D43F708-D896-4193-BDAD-7CAA9406F439}" type="pres">
      <dgm:prSet presAssocID="{C1E3EE5D-0D6C-4371-907F-E5392126A94A}" presName="textRect" presStyleLbl="revTx" presStyleIdx="0" presStyleCnt="7" custLinFactNeighborX="52300" custLinFactNeighborY="-20340">
        <dgm:presLayoutVars>
          <dgm:bulletEnabled val="1"/>
        </dgm:presLayoutVars>
      </dgm:prSet>
      <dgm:spPr/>
    </dgm:pt>
    <dgm:pt modelId="{AAFFF292-6341-4A5A-8840-AF2F397B4F38}" type="pres">
      <dgm:prSet presAssocID="{9C7C2996-FACE-42CA-8DDF-7A678651349D}" presName="sibTrans" presStyleLbl="sibTrans2D1" presStyleIdx="0" presStyleCnt="0"/>
      <dgm:spPr/>
    </dgm:pt>
    <dgm:pt modelId="{9AE6510B-3A93-4DD2-B262-1171412E25FD}" type="pres">
      <dgm:prSet presAssocID="{AD949B47-8294-4262-99EA-F68D68F26FE5}" presName="compNode" presStyleCnt="0"/>
      <dgm:spPr/>
    </dgm:pt>
    <dgm:pt modelId="{E0189E9D-2D2E-4CCD-B588-F96612C2F882}" type="pres">
      <dgm:prSet presAssocID="{AD949B47-8294-4262-99EA-F68D68F26FE5}" presName="pictRect" presStyleLbl="node1" presStyleIdx="1" presStyleCnt="7" custLinFactNeighborX="55002" custLinFactNeighborY="-319"/>
      <dgm:spPr>
        <a:blipFill rotWithShape="0">
          <a:blip xmlns:r="http://schemas.openxmlformats.org/officeDocument/2006/relationships" r:embed="rId2"/>
          <a:stretch>
            <a:fillRect/>
          </a:stretch>
        </a:blipFill>
        <a:ln>
          <a:solidFill>
            <a:srgbClr val="002060"/>
          </a:solidFill>
        </a:ln>
      </dgm:spPr>
    </dgm:pt>
    <dgm:pt modelId="{5184AECB-7C58-4A5D-8D7A-5AB99A918799}" type="pres">
      <dgm:prSet presAssocID="{AD949B47-8294-4262-99EA-F68D68F26FE5}" presName="textRect" presStyleLbl="revTx" presStyleIdx="1" presStyleCnt="7" custLinFactNeighborX="55002" custLinFactNeighborY="-7629">
        <dgm:presLayoutVars>
          <dgm:bulletEnabled val="1"/>
        </dgm:presLayoutVars>
      </dgm:prSet>
      <dgm:spPr/>
    </dgm:pt>
    <dgm:pt modelId="{15EF4BD6-EA81-49F1-BE7C-765112B71ABD}" type="pres">
      <dgm:prSet presAssocID="{623B0090-75FF-4CD4-9541-849923D51666}" presName="sibTrans" presStyleLbl="sibTrans2D1" presStyleIdx="0" presStyleCnt="0"/>
      <dgm:spPr/>
    </dgm:pt>
    <dgm:pt modelId="{D3F2CED4-44DB-4C10-9E97-CDBE92CE59FE}" type="pres">
      <dgm:prSet presAssocID="{0E15A15E-EE1B-4C63-B56F-B2C6FFAEC9ED}" presName="compNode" presStyleCnt="0"/>
      <dgm:spPr/>
    </dgm:pt>
    <dgm:pt modelId="{75E38110-D323-4052-A22C-CABF8DED540A}" type="pres">
      <dgm:prSet presAssocID="{0E15A15E-EE1B-4C63-B56F-B2C6FFAEC9ED}" presName="pictRect" presStyleLbl="node1" presStyleIdx="2" presStyleCnt="7" custLinFactNeighborX="55581" custLinFactNeighborY="-319"/>
      <dgm:spPr>
        <a:blipFill rotWithShape="0">
          <a:blip xmlns:r="http://schemas.openxmlformats.org/officeDocument/2006/relationships" r:embed="rId3"/>
          <a:stretch>
            <a:fillRect/>
          </a:stretch>
        </a:blipFill>
        <a:ln>
          <a:solidFill>
            <a:srgbClr val="002060"/>
          </a:solidFill>
        </a:ln>
      </dgm:spPr>
    </dgm:pt>
    <dgm:pt modelId="{CEBE15DB-E368-45C8-87C1-EA105974463C}" type="pres">
      <dgm:prSet presAssocID="{0E15A15E-EE1B-4C63-B56F-B2C6FFAEC9ED}" presName="textRect" presStyleLbl="revTx" presStyleIdx="2" presStyleCnt="7" custScaleX="82750" custLinFactNeighborX="55171" custLinFactNeighborY="-10244">
        <dgm:presLayoutVars>
          <dgm:bulletEnabled val="1"/>
        </dgm:presLayoutVars>
      </dgm:prSet>
      <dgm:spPr/>
    </dgm:pt>
    <dgm:pt modelId="{CD76730F-005F-4709-B6F3-95EF40EDFDBD}" type="pres">
      <dgm:prSet presAssocID="{B8C4CC52-D40D-4F3C-9B20-7B509AB315CD}" presName="sibTrans" presStyleLbl="sibTrans2D1" presStyleIdx="0" presStyleCnt="0"/>
      <dgm:spPr/>
    </dgm:pt>
    <dgm:pt modelId="{6C93EFA5-53F2-4AAA-B972-4A6C45F5BE30}" type="pres">
      <dgm:prSet presAssocID="{253EC438-157E-4E90-A7A1-B441038854EC}" presName="compNode" presStyleCnt="0"/>
      <dgm:spPr/>
    </dgm:pt>
    <dgm:pt modelId="{77E15F9F-03ED-49AD-BBB4-DAB056985CE6}" type="pres">
      <dgm:prSet presAssocID="{253EC438-157E-4E90-A7A1-B441038854EC}" presName="pictRect" presStyleLbl="node1" presStyleIdx="3" presStyleCnt="7" custScaleX="95459" custScaleY="97528" custLinFactY="56657" custLinFactNeighborX="-52206" custLinFactNeighborY="100000"/>
      <dgm:spPr>
        <a:blipFill rotWithShape="0">
          <a:blip xmlns:r="http://schemas.openxmlformats.org/officeDocument/2006/relationships" r:embed="rId4"/>
          <a:stretch>
            <a:fillRect/>
          </a:stretch>
        </a:blipFill>
        <a:ln>
          <a:solidFill>
            <a:srgbClr val="002060"/>
          </a:solidFill>
        </a:ln>
      </dgm:spPr>
    </dgm:pt>
    <dgm:pt modelId="{2F381C1D-C3B8-4D0D-A106-6DCDF3576292}" type="pres">
      <dgm:prSet presAssocID="{253EC438-157E-4E90-A7A1-B441038854EC}" presName="textRect" presStyleLbl="revTx" presStyleIdx="3" presStyleCnt="7" custScaleX="88588" custLinFactY="102705" custLinFactNeighborX="-52262" custLinFactNeighborY="200000">
        <dgm:presLayoutVars>
          <dgm:bulletEnabled val="1"/>
        </dgm:presLayoutVars>
      </dgm:prSet>
      <dgm:spPr/>
    </dgm:pt>
    <dgm:pt modelId="{9B9BA00F-04C2-414C-A1D5-1F4FEBA007A6}" type="pres">
      <dgm:prSet presAssocID="{215B5ECD-6A22-48D1-B59C-A94F922FF0AD}" presName="sibTrans" presStyleLbl="sibTrans2D1" presStyleIdx="0" presStyleCnt="0"/>
      <dgm:spPr/>
    </dgm:pt>
    <dgm:pt modelId="{B4507584-2260-4983-B1D6-A75B05109955}" type="pres">
      <dgm:prSet presAssocID="{0CF5B3EB-094C-4235-B6F0-176801F80820}" presName="compNode" presStyleCnt="0"/>
      <dgm:spPr/>
    </dgm:pt>
    <dgm:pt modelId="{62B56772-3165-40C9-87E4-505CC8558296}" type="pres">
      <dgm:prSet presAssocID="{0CF5B3EB-094C-4235-B6F0-176801F80820}" presName="pictRect" presStyleLbl="node1" presStyleIdx="4" presStyleCnt="7" custLinFactX="12338" custLinFactNeighborX="100000" custLinFactNeighborY="-8101"/>
      <dgm:spPr>
        <a:blipFill rotWithShape="0">
          <a:blip xmlns:r="http://schemas.openxmlformats.org/officeDocument/2006/relationships" r:embed="rId5"/>
          <a:stretch>
            <a:fillRect/>
          </a:stretch>
        </a:blipFill>
        <a:ln>
          <a:solidFill>
            <a:srgbClr val="002060"/>
          </a:solidFill>
        </a:ln>
      </dgm:spPr>
    </dgm:pt>
    <dgm:pt modelId="{D7D85DF6-3F43-4737-BB73-8CA3FBFBB6BE}" type="pres">
      <dgm:prSet presAssocID="{0CF5B3EB-094C-4235-B6F0-176801F80820}" presName="textRect" presStyleLbl="revTx" presStyleIdx="4" presStyleCnt="7" custLinFactX="12338" custLinFactNeighborX="100000" custLinFactNeighborY="-3273">
        <dgm:presLayoutVars>
          <dgm:bulletEnabled val="1"/>
        </dgm:presLayoutVars>
      </dgm:prSet>
      <dgm:spPr/>
    </dgm:pt>
    <dgm:pt modelId="{CF44C43B-22E7-44BE-8F6D-70890E2E4A2C}" type="pres">
      <dgm:prSet presAssocID="{64B9D840-291F-4195-B234-2462CC2BCCD8}" presName="sibTrans" presStyleLbl="sibTrans2D1" presStyleIdx="0" presStyleCnt="0"/>
      <dgm:spPr/>
    </dgm:pt>
    <dgm:pt modelId="{F94F308E-A9A4-4E63-B900-5BEF01FCAA5E}" type="pres">
      <dgm:prSet presAssocID="{4083D7E6-929C-4D13-8F71-B38E1F81642F}" presName="compNode" presStyleCnt="0"/>
      <dgm:spPr/>
    </dgm:pt>
    <dgm:pt modelId="{C1FC3751-43AF-4A29-9E79-2847A02844F7}" type="pres">
      <dgm:prSet presAssocID="{4083D7E6-929C-4D13-8F71-B38E1F81642F}" presName="pictRect" presStyleLbl="node1" presStyleIdx="5" presStyleCnt="7" custLinFactX="-11310" custLinFactNeighborX="-100000" custLinFactNeighborY="-13165"/>
      <dgm:spPr/>
    </dgm:pt>
    <dgm:pt modelId="{CBD03BA2-527F-4D2D-BB16-6B11EFC44C3B}" type="pres">
      <dgm:prSet presAssocID="{4083D7E6-929C-4D13-8F71-B38E1F81642F}" presName="textRect" presStyleLbl="revTx" presStyleIdx="5" presStyleCnt="7" custLinFactX="-11310" custLinFactNeighborX="-100000" custLinFactNeighborY="-3273">
        <dgm:presLayoutVars>
          <dgm:bulletEnabled val="1"/>
        </dgm:presLayoutVars>
      </dgm:prSet>
      <dgm:spPr/>
    </dgm:pt>
    <dgm:pt modelId="{426AFDCD-3244-432A-B11C-A390995119C2}" type="pres">
      <dgm:prSet presAssocID="{38CAFBC7-BED7-4930-A1D6-3BCCA0BEE64C}" presName="sibTrans" presStyleLbl="sibTrans2D1" presStyleIdx="0" presStyleCnt="0"/>
      <dgm:spPr/>
    </dgm:pt>
    <dgm:pt modelId="{56204AD9-CBAA-43DD-864F-72217170D2B7}" type="pres">
      <dgm:prSet presAssocID="{0952AF9D-CF5B-44BC-BA07-20F5785A4107}" presName="compNode" presStyleCnt="0"/>
      <dgm:spPr/>
    </dgm:pt>
    <dgm:pt modelId="{579450B4-AF3D-4F92-9EA2-6E6620CF830C}" type="pres">
      <dgm:prSet presAssocID="{0952AF9D-CF5B-44BC-BA07-20F5785A4107}" presName="pictRect" presStyleLbl="node1" presStyleIdx="6" presStyleCnt="7" custLinFactX="-100000" custLinFactNeighborX="-120494" custLinFactNeighborY="-11703"/>
      <dgm:spPr>
        <a:blipFill>
          <a:blip xmlns:r="http://schemas.openxmlformats.org/officeDocument/2006/relationships" r:embed="rId6">
            <a:extLst>
              <a:ext uri="{28A0092B-C50C-407E-A947-70E740481C1C}">
                <a14:useLocalDpi xmlns:a14="http://schemas.microsoft.com/office/drawing/2010/main" val="0"/>
              </a:ext>
            </a:extLst>
          </a:blip>
          <a:srcRect/>
          <a:stretch>
            <a:fillRect t="-23000" b="-23000"/>
          </a:stretch>
        </a:blipFill>
        <a:ln>
          <a:solidFill>
            <a:srgbClr val="002060"/>
          </a:solidFill>
        </a:ln>
      </dgm:spPr>
    </dgm:pt>
    <dgm:pt modelId="{66575659-2BCC-4779-BE06-870C993987A5}" type="pres">
      <dgm:prSet presAssocID="{0952AF9D-CF5B-44BC-BA07-20F5785A4107}" presName="textRect" presStyleLbl="revTx" presStyleIdx="6" presStyleCnt="7" custLinFactNeighborX="-4182" custLinFactNeighborY="-9964">
        <dgm:presLayoutVars>
          <dgm:bulletEnabled val="1"/>
        </dgm:presLayoutVars>
      </dgm:prSet>
      <dgm:spPr/>
    </dgm:pt>
  </dgm:ptLst>
  <dgm:cxnLst>
    <dgm:cxn modelId="{3007D314-7242-4F77-ABA0-70B8F6A00BBD}" type="presOf" srcId="{64B9D840-291F-4195-B234-2462CC2BCCD8}" destId="{CF44C43B-22E7-44BE-8F6D-70890E2E4A2C}" srcOrd="0" destOrd="0" presId="urn:microsoft.com/office/officeart/2005/8/layout/pList1#1"/>
    <dgm:cxn modelId="{A3236636-2146-469E-A9A7-4B75539FF06D}" srcId="{31F97172-3E53-4B5E-B22E-1FF805F92E50}" destId="{AD949B47-8294-4262-99EA-F68D68F26FE5}" srcOrd="1" destOrd="0" parTransId="{1ED33912-17CE-468C-BA09-07A47C8B7C4C}" sibTransId="{623B0090-75FF-4CD4-9541-849923D51666}"/>
    <dgm:cxn modelId="{9AEBBC38-215D-47A7-9DB7-3C9AA9006C26}" srcId="{31F97172-3E53-4B5E-B22E-1FF805F92E50}" destId="{C1E3EE5D-0D6C-4371-907F-E5392126A94A}" srcOrd="0" destOrd="0" parTransId="{F2245329-FEBA-4579-81C5-B6FE34A56971}" sibTransId="{9C7C2996-FACE-42CA-8DDF-7A678651349D}"/>
    <dgm:cxn modelId="{2B2AD63E-B3EE-4CC8-97FD-BB95E38D1624}" type="presOf" srcId="{AD949B47-8294-4262-99EA-F68D68F26FE5}" destId="{5184AECB-7C58-4A5D-8D7A-5AB99A918799}" srcOrd="0" destOrd="0" presId="urn:microsoft.com/office/officeart/2005/8/layout/pList1#1"/>
    <dgm:cxn modelId="{31042C3F-DA74-41F1-BEB0-A98EF8179ABE}" type="presOf" srcId="{9C7C2996-FACE-42CA-8DDF-7A678651349D}" destId="{AAFFF292-6341-4A5A-8840-AF2F397B4F38}" srcOrd="0" destOrd="0" presId="urn:microsoft.com/office/officeart/2005/8/layout/pList1#1"/>
    <dgm:cxn modelId="{17795862-C24C-4479-B6D0-DEFBB44007C7}" type="presOf" srcId="{B8C4CC52-D40D-4F3C-9B20-7B509AB315CD}" destId="{CD76730F-005F-4709-B6F3-95EF40EDFDBD}" srcOrd="0" destOrd="0" presId="urn:microsoft.com/office/officeart/2005/8/layout/pList1#1"/>
    <dgm:cxn modelId="{2C88D165-CCA4-43A6-B273-FE0F3F75EBE8}" type="presOf" srcId="{38CAFBC7-BED7-4930-A1D6-3BCCA0BEE64C}" destId="{426AFDCD-3244-432A-B11C-A390995119C2}" srcOrd="0" destOrd="0" presId="urn:microsoft.com/office/officeart/2005/8/layout/pList1#1"/>
    <dgm:cxn modelId="{63D0CF48-CD60-4E8F-A37B-B550FE45291D}" type="presOf" srcId="{C1E3EE5D-0D6C-4371-907F-E5392126A94A}" destId="{6D43F708-D896-4193-BDAD-7CAA9406F439}" srcOrd="0" destOrd="0" presId="urn:microsoft.com/office/officeart/2005/8/layout/pList1#1"/>
    <dgm:cxn modelId="{B935336D-668B-43F2-A150-239B617C2F54}" srcId="{31F97172-3E53-4B5E-B22E-1FF805F92E50}" destId="{253EC438-157E-4E90-A7A1-B441038854EC}" srcOrd="3" destOrd="0" parTransId="{D8D7486F-95D0-4BD7-89CF-056B89F7221C}" sibTransId="{215B5ECD-6A22-48D1-B59C-A94F922FF0AD}"/>
    <dgm:cxn modelId="{3C331E50-7FFE-4DEC-BC3B-AC5AD702689F}" srcId="{31F97172-3E53-4B5E-B22E-1FF805F92E50}" destId="{0952AF9D-CF5B-44BC-BA07-20F5785A4107}" srcOrd="6" destOrd="0" parTransId="{EA64E78A-4E63-41D7-B155-F5BBA78995E6}" sibTransId="{EF2A4288-F6FD-4B52-ABD8-FC9ED725F0B9}"/>
    <dgm:cxn modelId="{E4274A51-A678-4A59-AB88-5E25A7764FAB}" srcId="{31F97172-3E53-4B5E-B22E-1FF805F92E50}" destId="{4083D7E6-929C-4D13-8F71-B38E1F81642F}" srcOrd="5" destOrd="0" parTransId="{2FBB8A2D-55BC-4A08-9CFB-5802D66B6D4F}" sibTransId="{38CAFBC7-BED7-4930-A1D6-3BCCA0BEE64C}"/>
    <dgm:cxn modelId="{4E678B72-A582-4855-AA33-7E116BFFC237}" type="presOf" srcId="{0952AF9D-CF5B-44BC-BA07-20F5785A4107}" destId="{66575659-2BCC-4779-BE06-870C993987A5}" srcOrd="0" destOrd="0" presId="urn:microsoft.com/office/officeart/2005/8/layout/pList1#1"/>
    <dgm:cxn modelId="{E36FBA73-83E3-413F-8504-132CB2E8147A}" type="presOf" srcId="{4083D7E6-929C-4D13-8F71-B38E1F81642F}" destId="{CBD03BA2-527F-4D2D-BB16-6B11EFC44C3B}" srcOrd="0" destOrd="0" presId="urn:microsoft.com/office/officeart/2005/8/layout/pList1#1"/>
    <dgm:cxn modelId="{6C4E027C-4B6D-4E98-8EF9-22C8EE0B4B0E}" srcId="{31F97172-3E53-4B5E-B22E-1FF805F92E50}" destId="{0CF5B3EB-094C-4235-B6F0-176801F80820}" srcOrd="4" destOrd="0" parTransId="{856E0B71-7B24-407E-AB8C-6CCE0A19F2ED}" sibTransId="{64B9D840-291F-4195-B234-2462CC2BCCD8}"/>
    <dgm:cxn modelId="{5F3E6689-71B7-41D3-B1FB-D81D61AC33B9}" type="presOf" srcId="{0CF5B3EB-094C-4235-B6F0-176801F80820}" destId="{D7D85DF6-3F43-4737-BB73-8CA3FBFBB6BE}" srcOrd="0" destOrd="0" presId="urn:microsoft.com/office/officeart/2005/8/layout/pList1#1"/>
    <dgm:cxn modelId="{9B28A9A7-254B-4DD4-B205-836D8A4D8219}" type="presOf" srcId="{31F97172-3E53-4B5E-B22E-1FF805F92E50}" destId="{8491CB8C-6222-4849-9C18-1309B89F7F36}" srcOrd="0" destOrd="0" presId="urn:microsoft.com/office/officeart/2005/8/layout/pList1#1"/>
    <dgm:cxn modelId="{4CFCE2B3-E440-4AB0-86A7-20DBBD6B0085}" type="presOf" srcId="{0E15A15E-EE1B-4C63-B56F-B2C6FFAEC9ED}" destId="{CEBE15DB-E368-45C8-87C1-EA105974463C}" srcOrd="0" destOrd="0" presId="urn:microsoft.com/office/officeart/2005/8/layout/pList1#1"/>
    <dgm:cxn modelId="{4858DECB-C901-4BC8-9F74-1E9E181033BC}" srcId="{31F97172-3E53-4B5E-B22E-1FF805F92E50}" destId="{0E15A15E-EE1B-4C63-B56F-B2C6FFAEC9ED}" srcOrd="2" destOrd="0" parTransId="{B89C7F5E-86F4-45F3-93FA-C7FA5C949D1F}" sibTransId="{B8C4CC52-D40D-4F3C-9B20-7B509AB315CD}"/>
    <dgm:cxn modelId="{065551D5-AED7-40DB-B9B9-1DB4D0441591}" type="presOf" srcId="{253EC438-157E-4E90-A7A1-B441038854EC}" destId="{2F381C1D-C3B8-4D0D-A106-6DCDF3576292}" srcOrd="0" destOrd="0" presId="urn:microsoft.com/office/officeart/2005/8/layout/pList1#1"/>
    <dgm:cxn modelId="{36345AF9-8956-4941-8B7E-CF2D68089823}" type="presOf" srcId="{215B5ECD-6A22-48D1-B59C-A94F922FF0AD}" destId="{9B9BA00F-04C2-414C-A1D5-1F4FEBA007A6}" srcOrd="0" destOrd="0" presId="urn:microsoft.com/office/officeart/2005/8/layout/pList1#1"/>
    <dgm:cxn modelId="{461DAEFD-4970-415D-BA55-9659DF977629}" type="presOf" srcId="{623B0090-75FF-4CD4-9541-849923D51666}" destId="{15EF4BD6-EA81-49F1-BE7C-765112B71ABD}" srcOrd="0" destOrd="0" presId="urn:microsoft.com/office/officeart/2005/8/layout/pList1#1"/>
    <dgm:cxn modelId="{B713C2BA-501E-4D13-B062-F91EEFEE8C0E}" type="presParOf" srcId="{8491CB8C-6222-4849-9C18-1309B89F7F36}" destId="{B2C7B556-3B57-441C-8BD3-56FA15F8D5A3}" srcOrd="0" destOrd="0" presId="urn:microsoft.com/office/officeart/2005/8/layout/pList1#1"/>
    <dgm:cxn modelId="{90D1448E-D209-4353-B2A4-3A3F4ED49E93}" type="presParOf" srcId="{B2C7B556-3B57-441C-8BD3-56FA15F8D5A3}" destId="{987652FC-F93A-4D6B-838B-F3E959CD2755}" srcOrd="0" destOrd="0" presId="urn:microsoft.com/office/officeart/2005/8/layout/pList1#1"/>
    <dgm:cxn modelId="{4B66AF1F-769E-4E32-944C-F9BB9728FA65}" type="presParOf" srcId="{B2C7B556-3B57-441C-8BD3-56FA15F8D5A3}" destId="{6D43F708-D896-4193-BDAD-7CAA9406F439}" srcOrd="1" destOrd="0" presId="urn:microsoft.com/office/officeart/2005/8/layout/pList1#1"/>
    <dgm:cxn modelId="{8CD7B809-D949-495F-9E5E-BB2D9323C45F}" type="presParOf" srcId="{8491CB8C-6222-4849-9C18-1309B89F7F36}" destId="{AAFFF292-6341-4A5A-8840-AF2F397B4F38}" srcOrd="1" destOrd="0" presId="urn:microsoft.com/office/officeart/2005/8/layout/pList1#1"/>
    <dgm:cxn modelId="{0EACAE5F-38E9-4F80-943D-E0A83CDC33E3}" type="presParOf" srcId="{8491CB8C-6222-4849-9C18-1309B89F7F36}" destId="{9AE6510B-3A93-4DD2-B262-1171412E25FD}" srcOrd="2" destOrd="0" presId="urn:microsoft.com/office/officeart/2005/8/layout/pList1#1"/>
    <dgm:cxn modelId="{1A702DEA-28FB-4CEA-8252-C02F63E2326C}" type="presParOf" srcId="{9AE6510B-3A93-4DD2-B262-1171412E25FD}" destId="{E0189E9D-2D2E-4CCD-B588-F96612C2F882}" srcOrd="0" destOrd="0" presId="urn:microsoft.com/office/officeart/2005/8/layout/pList1#1"/>
    <dgm:cxn modelId="{1BAFE40C-F47D-4B68-9E49-8063112EC9DB}" type="presParOf" srcId="{9AE6510B-3A93-4DD2-B262-1171412E25FD}" destId="{5184AECB-7C58-4A5D-8D7A-5AB99A918799}" srcOrd="1" destOrd="0" presId="urn:microsoft.com/office/officeart/2005/8/layout/pList1#1"/>
    <dgm:cxn modelId="{31F4F231-39B2-46A2-8A7A-1DDD1ADEB669}" type="presParOf" srcId="{8491CB8C-6222-4849-9C18-1309B89F7F36}" destId="{15EF4BD6-EA81-49F1-BE7C-765112B71ABD}" srcOrd="3" destOrd="0" presId="urn:microsoft.com/office/officeart/2005/8/layout/pList1#1"/>
    <dgm:cxn modelId="{D773181C-7A20-420C-9F37-F1DA0ED71C9E}" type="presParOf" srcId="{8491CB8C-6222-4849-9C18-1309B89F7F36}" destId="{D3F2CED4-44DB-4C10-9E97-CDBE92CE59FE}" srcOrd="4" destOrd="0" presId="urn:microsoft.com/office/officeart/2005/8/layout/pList1#1"/>
    <dgm:cxn modelId="{3DB9AF21-FD0D-4620-8ECB-F51F0671ACA6}" type="presParOf" srcId="{D3F2CED4-44DB-4C10-9E97-CDBE92CE59FE}" destId="{75E38110-D323-4052-A22C-CABF8DED540A}" srcOrd="0" destOrd="0" presId="urn:microsoft.com/office/officeart/2005/8/layout/pList1#1"/>
    <dgm:cxn modelId="{CEA9D241-A89C-4C56-95A7-DADC71A66739}" type="presParOf" srcId="{D3F2CED4-44DB-4C10-9E97-CDBE92CE59FE}" destId="{CEBE15DB-E368-45C8-87C1-EA105974463C}" srcOrd="1" destOrd="0" presId="urn:microsoft.com/office/officeart/2005/8/layout/pList1#1"/>
    <dgm:cxn modelId="{D5DD6B96-B22A-4546-85FC-4BA424BA15AF}" type="presParOf" srcId="{8491CB8C-6222-4849-9C18-1309B89F7F36}" destId="{CD76730F-005F-4709-B6F3-95EF40EDFDBD}" srcOrd="5" destOrd="0" presId="urn:microsoft.com/office/officeart/2005/8/layout/pList1#1"/>
    <dgm:cxn modelId="{2844763F-28E7-405F-8149-36996C1B13A2}" type="presParOf" srcId="{8491CB8C-6222-4849-9C18-1309B89F7F36}" destId="{6C93EFA5-53F2-4AAA-B972-4A6C45F5BE30}" srcOrd="6" destOrd="0" presId="urn:microsoft.com/office/officeart/2005/8/layout/pList1#1"/>
    <dgm:cxn modelId="{A5681C0A-947B-4492-A977-0DD20C4B4B54}" type="presParOf" srcId="{6C93EFA5-53F2-4AAA-B972-4A6C45F5BE30}" destId="{77E15F9F-03ED-49AD-BBB4-DAB056985CE6}" srcOrd="0" destOrd="0" presId="urn:microsoft.com/office/officeart/2005/8/layout/pList1#1"/>
    <dgm:cxn modelId="{872C165A-5053-43F4-821F-89167663379A}" type="presParOf" srcId="{6C93EFA5-53F2-4AAA-B972-4A6C45F5BE30}" destId="{2F381C1D-C3B8-4D0D-A106-6DCDF3576292}" srcOrd="1" destOrd="0" presId="urn:microsoft.com/office/officeart/2005/8/layout/pList1#1"/>
    <dgm:cxn modelId="{D5B45290-5C2F-494D-8C52-2CDCB3200168}" type="presParOf" srcId="{8491CB8C-6222-4849-9C18-1309B89F7F36}" destId="{9B9BA00F-04C2-414C-A1D5-1F4FEBA007A6}" srcOrd="7" destOrd="0" presId="urn:microsoft.com/office/officeart/2005/8/layout/pList1#1"/>
    <dgm:cxn modelId="{7E803EAD-B760-44ED-8625-C1ECF635EF3B}" type="presParOf" srcId="{8491CB8C-6222-4849-9C18-1309B89F7F36}" destId="{B4507584-2260-4983-B1D6-A75B05109955}" srcOrd="8" destOrd="0" presId="urn:microsoft.com/office/officeart/2005/8/layout/pList1#1"/>
    <dgm:cxn modelId="{37544BFE-A4CE-4BDB-B413-D62DAB94FD37}" type="presParOf" srcId="{B4507584-2260-4983-B1D6-A75B05109955}" destId="{62B56772-3165-40C9-87E4-505CC8558296}" srcOrd="0" destOrd="0" presId="urn:microsoft.com/office/officeart/2005/8/layout/pList1#1"/>
    <dgm:cxn modelId="{8F034FA9-2A47-4591-AB5A-6BCE101DA584}" type="presParOf" srcId="{B4507584-2260-4983-B1D6-A75B05109955}" destId="{D7D85DF6-3F43-4737-BB73-8CA3FBFBB6BE}" srcOrd="1" destOrd="0" presId="urn:microsoft.com/office/officeart/2005/8/layout/pList1#1"/>
    <dgm:cxn modelId="{04F11597-1B9D-4577-A811-860A4586C05E}" type="presParOf" srcId="{8491CB8C-6222-4849-9C18-1309B89F7F36}" destId="{CF44C43B-22E7-44BE-8F6D-70890E2E4A2C}" srcOrd="9" destOrd="0" presId="urn:microsoft.com/office/officeart/2005/8/layout/pList1#1"/>
    <dgm:cxn modelId="{3DFE952E-72FD-49CB-8D1F-C6A5A48B9DC8}" type="presParOf" srcId="{8491CB8C-6222-4849-9C18-1309B89F7F36}" destId="{F94F308E-A9A4-4E63-B900-5BEF01FCAA5E}" srcOrd="10" destOrd="0" presId="urn:microsoft.com/office/officeart/2005/8/layout/pList1#1"/>
    <dgm:cxn modelId="{C55B6248-CDF7-49DC-9E4E-75B6569C005C}" type="presParOf" srcId="{F94F308E-A9A4-4E63-B900-5BEF01FCAA5E}" destId="{C1FC3751-43AF-4A29-9E79-2847A02844F7}" srcOrd="0" destOrd="0" presId="urn:microsoft.com/office/officeart/2005/8/layout/pList1#1"/>
    <dgm:cxn modelId="{9AAA75D2-C218-4D92-93A5-70A0728B834E}" type="presParOf" srcId="{F94F308E-A9A4-4E63-B900-5BEF01FCAA5E}" destId="{CBD03BA2-527F-4D2D-BB16-6B11EFC44C3B}" srcOrd="1" destOrd="0" presId="urn:microsoft.com/office/officeart/2005/8/layout/pList1#1"/>
    <dgm:cxn modelId="{2C20DAD8-1C11-4F9D-86A8-0A4233F7F5A1}" type="presParOf" srcId="{8491CB8C-6222-4849-9C18-1309B89F7F36}" destId="{426AFDCD-3244-432A-B11C-A390995119C2}" srcOrd="11" destOrd="0" presId="urn:microsoft.com/office/officeart/2005/8/layout/pList1#1"/>
    <dgm:cxn modelId="{EA41D65E-B062-4597-A184-28221A51B222}" type="presParOf" srcId="{8491CB8C-6222-4849-9C18-1309B89F7F36}" destId="{56204AD9-CBAA-43DD-864F-72217170D2B7}" srcOrd="12" destOrd="0" presId="urn:microsoft.com/office/officeart/2005/8/layout/pList1#1"/>
    <dgm:cxn modelId="{280CCC97-44C7-4540-BD2A-E34426451F98}" type="presParOf" srcId="{56204AD9-CBAA-43DD-864F-72217170D2B7}" destId="{579450B4-AF3D-4F92-9EA2-6E6620CF830C}" srcOrd="0" destOrd="0" presId="urn:microsoft.com/office/officeart/2005/8/layout/pList1#1"/>
    <dgm:cxn modelId="{0A286105-CF47-4F1B-80D7-B170DBC4E37B}" type="presParOf" srcId="{56204AD9-CBAA-43DD-864F-72217170D2B7}" destId="{66575659-2BCC-4779-BE06-870C993987A5}" srcOrd="1" destOrd="0" presId="urn:microsoft.com/office/officeart/2005/8/layout/pList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782188-4597-4138-97E2-1BA8C9B40350}"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DD34379A-FED3-44C8-97DC-EBD38C6874A8}">
      <dgm:prSet phldrT="[Text]" custT="1"/>
      <dgm:spPr>
        <a:solidFill>
          <a:schemeClr val="accent5">
            <a:lumMod val="75000"/>
          </a:schemeClr>
        </a:solidFill>
      </dgm:spPr>
      <dgm:t>
        <a:bodyPr/>
        <a:lstStyle/>
        <a:p>
          <a:pPr algn="l"/>
          <a:r>
            <a:rPr lang="en-US" sz="2000" b="1" dirty="0">
              <a:solidFill>
                <a:schemeClr val="bg1"/>
              </a:solidFill>
              <a:latin typeface="+mj-lt"/>
            </a:rPr>
            <a:t>STATE-OF-THE-ART INFRASTRUCTURE</a:t>
          </a:r>
        </a:p>
      </dgm:t>
    </dgm:pt>
    <dgm:pt modelId="{CBCFEC31-0C8B-476F-87C5-57704945B9F7}" type="parTrans" cxnId="{8F5DEAD0-3EC8-4108-BBC8-8E63E1845E44}">
      <dgm:prSet/>
      <dgm:spPr/>
      <dgm:t>
        <a:bodyPr/>
        <a:lstStyle/>
        <a:p>
          <a:endParaRPr lang="en-US" sz="1800">
            <a:latin typeface="+mj-lt"/>
          </a:endParaRPr>
        </a:p>
      </dgm:t>
    </dgm:pt>
    <dgm:pt modelId="{C88DAA47-D102-4508-9DA0-4527D99E0ACB}" type="sibTrans" cxnId="{8F5DEAD0-3EC8-4108-BBC8-8E63E1845E44}">
      <dgm:prSet/>
      <dgm:spPr/>
      <dgm:t>
        <a:bodyPr/>
        <a:lstStyle/>
        <a:p>
          <a:endParaRPr lang="en-US" sz="1800">
            <a:latin typeface="+mj-lt"/>
          </a:endParaRPr>
        </a:p>
      </dgm:t>
    </dgm:pt>
    <dgm:pt modelId="{D2C0AED7-AB4B-4AB2-82BE-1AF92B0243F3}">
      <dgm:prSet phldrT="[Text]" custT="1"/>
      <dgm:spPr>
        <a:ln>
          <a:solidFill>
            <a:srgbClr val="002060"/>
          </a:solidFill>
        </a:ln>
      </dgm:spPr>
      <dgm:t>
        <a:bodyPr/>
        <a:lstStyle/>
        <a:p>
          <a:pPr algn="just">
            <a:buFont typeface="Arial" panose="020B0604020202020204" pitchFamily="34" charset="0"/>
            <a:buNone/>
          </a:pPr>
          <a:r>
            <a:rPr lang="en-US" sz="1800" b="0" dirty="0">
              <a:latin typeface="+mj-lt"/>
            </a:rPr>
            <a:t>MHRA, TGA and WHO approved GMP facility </a:t>
          </a:r>
        </a:p>
      </dgm:t>
    </dgm:pt>
    <dgm:pt modelId="{A520AEC9-D671-40FE-9E60-537EB9AD1C36}" type="parTrans" cxnId="{B07651F9-E3E7-4260-B10F-F3EE826EACB6}">
      <dgm:prSet/>
      <dgm:spPr/>
      <dgm:t>
        <a:bodyPr/>
        <a:lstStyle/>
        <a:p>
          <a:endParaRPr lang="en-US" sz="1800">
            <a:latin typeface="+mj-lt"/>
          </a:endParaRPr>
        </a:p>
      </dgm:t>
    </dgm:pt>
    <dgm:pt modelId="{542C3725-1F3A-4266-BB59-CD60065AA095}" type="sibTrans" cxnId="{B07651F9-E3E7-4260-B10F-F3EE826EACB6}">
      <dgm:prSet/>
      <dgm:spPr/>
      <dgm:t>
        <a:bodyPr/>
        <a:lstStyle/>
        <a:p>
          <a:endParaRPr lang="en-US" sz="1800">
            <a:latin typeface="+mj-lt"/>
          </a:endParaRPr>
        </a:p>
      </dgm:t>
    </dgm:pt>
    <dgm:pt modelId="{0BD9A1EA-6AFC-4224-83F8-962BAEF78ED7}">
      <dgm:prSet phldrT="[Text]" custT="1"/>
      <dgm:spPr>
        <a:ln>
          <a:solidFill>
            <a:srgbClr val="002060"/>
          </a:solidFill>
        </a:ln>
      </dgm:spPr>
      <dgm:t>
        <a:bodyPr/>
        <a:lstStyle/>
        <a:p>
          <a:pPr algn="just">
            <a:buNone/>
          </a:pPr>
          <a:r>
            <a:rPr lang="en-US" sz="1800" b="0" dirty="0">
              <a:latin typeface="+mj-lt"/>
            </a:rPr>
            <a:t>MHRA, NPRA, DCGI &amp; WHO approved Clinical BA/BE Center</a:t>
          </a:r>
        </a:p>
      </dgm:t>
    </dgm:pt>
    <dgm:pt modelId="{79A56330-C86E-4EEF-A185-8DBDDEE519E5}" type="parTrans" cxnId="{AF6E5535-C6A3-499D-901B-3E8A0663C872}">
      <dgm:prSet/>
      <dgm:spPr/>
      <dgm:t>
        <a:bodyPr/>
        <a:lstStyle/>
        <a:p>
          <a:endParaRPr lang="en-US" sz="1800">
            <a:latin typeface="+mj-lt"/>
          </a:endParaRPr>
        </a:p>
      </dgm:t>
    </dgm:pt>
    <dgm:pt modelId="{C443951D-E027-4A4E-B02F-F2770B258E1A}" type="sibTrans" cxnId="{AF6E5535-C6A3-499D-901B-3E8A0663C872}">
      <dgm:prSet/>
      <dgm:spPr/>
      <dgm:t>
        <a:bodyPr/>
        <a:lstStyle/>
        <a:p>
          <a:endParaRPr lang="en-US" sz="1800">
            <a:latin typeface="+mj-lt"/>
          </a:endParaRPr>
        </a:p>
      </dgm:t>
    </dgm:pt>
    <dgm:pt modelId="{80CA1552-311C-4697-9D98-8CFBF5ADB3AA}">
      <dgm:prSet phldrT="[Text]" custT="1"/>
      <dgm:spPr>
        <a:solidFill>
          <a:schemeClr val="accent6">
            <a:lumMod val="75000"/>
          </a:schemeClr>
        </a:solidFill>
      </dgm:spPr>
      <dgm:t>
        <a:bodyPr/>
        <a:lstStyle/>
        <a:p>
          <a:pPr algn="l"/>
          <a:r>
            <a:rPr lang="en-US" sz="2000" b="1" dirty="0">
              <a:solidFill>
                <a:schemeClr val="bg1"/>
              </a:solidFill>
              <a:latin typeface="+mj-lt"/>
            </a:rPr>
            <a:t>TIMELY PROJECT DELIVERY</a:t>
          </a:r>
        </a:p>
      </dgm:t>
    </dgm:pt>
    <dgm:pt modelId="{57F33382-FA58-40F6-ABDD-06A705B3ADC6}" type="parTrans" cxnId="{7F8F2A5E-FFEC-427D-96F6-0C31F061F1BC}">
      <dgm:prSet/>
      <dgm:spPr/>
      <dgm:t>
        <a:bodyPr/>
        <a:lstStyle/>
        <a:p>
          <a:endParaRPr lang="en-US" sz="1800">
            <a:latin typeface="+mj-lt"/>
          </a:endParaRPr>
        </a:p>
      </dgm:t>
    </dgm:pt>
    <dgm:pt modelId="{4B996334-B423-4F53-BC4D-37C0E5294DD0}" type="sibTrans" cxnId="{7F8F2A5E-FFEC-427D-96F6-0C31F061F1BC}">
      <dgm:prSet/>
      <dgm:spPr/>
      <dgm:t>
        <a:bodyPr/>
        <a:lstStyle/>
        <a:p>
          <a:endParaRPr lang="en-US" sz="1800">
            <a:latin typeface="+mj-lt"/>
          </a:endParaRPr>
        </a:p>
      </dgm:t>
    </dgm:pt>
    <dgm:pt modelId="{49345EA2-A981-4B32-ACC2-C196227EA0F8}">
      <dgm:prSet phldrT="[Text]" custT="1"/>
      <dgm:spPr>
        <a:ln>
          <a:solidFill>
            <a:srgbClr val="002060"/>
          </a:solidFill>
        </a:ln>
      </dgm:spPr>
      <dgm:t>
        <a:bodyPr/>
        <a:lstStyle/>
        <a:p>
          <a:pPr algn="l"/>
          <a:r>
            <a:rPr lang="en-US" sz="1800" dirty="0">
              <a:latin typeface="+mj-lt"/>
            </a:rPr>
            <a:t>Proven project delivery record</a:t>
          </a:r>
          <a:endParaRPr lang="en-GB" altLang="zh-TW" sz="1800" dirty="0">
            <a:latin typeface="+mj-lt"/>
          </a:endParaRPr>
        </a:p>
        <a:p>
          <a:pPr algn="l"/>
          <a:endParaRPr lang="en-US" sz="1800" dirty="0">
            <a:latin typeface="+mj-lt"/>
          </a:endParaRPr>
        </a:p>
      </dgm:t>
    </dgm:pt>
    <dgm:pt modelId="{79B48EB5-F35D-4314-9F54-87A36D839F4B}" type="parTrans" cxnId="{7D479E8F-2F91-4CFD-A0AD-514EB4622F6C}">
      <dgm:prSet/>
      <dgm:spPr/>
      <dgm:t>
        <a:bodyPr/>
        <a:lstStyle/>
        <a:p>
          <a:endParaRPr lang="en-US" sz="1800">
            <a:latin typeface="+mj-lt"/>
          </a:endParaRPr>
        </a:p>
      </dgm:t>
    </dgm:pt>
    <dgm:pt modelId="{7BB7D3EA-655A-4D23-89E1-B2856EAE0251}" type="sibTrans" cxnId="{7D479E8F-2F91-4CFD-A0AD-514EB4622F6C}">
      <dgm:prSet/>
      <dgm:spPr/>
      <dgm:t>
        <a:bodyPr/>
        <a:lstStyle/>
        <a:p>
          <a:endParaRPr lang="en-US" sz="1800">
            <a:latin typeface="+mj-lt"/>
          </a:endParaRPr>
        </a:p>
      </dgm:t>
    </dgm:pt>
    <dgm:pt modelId="{DC48575A-48EF-44D0-A60C-C409F1EEA0E9}">
      <dgm:prSet phldrT="[Text]" custT="1"/>
      <dgm:spPr>
        <a:solidFill>
          <a:schemeClr val="accent3">
            <a:lumMod val="75000"/>
          </a:schemeClr>
        </a:solidFill>
      </dgm:spPr>
      <dgm:t>
        <a:bodyPr/>
        <a:lstStyle/>
        <a:p>
          <a:pPr algn="ctr"/>
          <a:r>
            <a:rPr lang="en-US" sz="2000" b="1" dirty="0">
              <a:solidFill>
                <a:schemeClr val="bg1"/>
              </a:solidFill>
              <a:latin typeface="+mj-lt"/>
            </a:rPr>
            <a:t>CLIENT FOCUS</a:t>
          </a:r>
        </a:p>
      </dgm:t>
    </dgm:pt>
    <dgm:pt modelId="{00C22BB5-B203-42A8-AF5C-D0D9E670B198}" type="parTrans" cxnId="{7FA1FE41-C66B-4EF4-8359-429DAF2A75ED}">
      <dgm:prSet/>
      <dgm:spPr/>
      <dgm:t>
        <a:bodyPr/>
        <a:lstStyle/>
        <a:p>
          <a:endParaRPr lang="en-US" sz="1800">
            <a:latin typeface="+mj-lt"/>
          </a:endParaRPr>
        </a:p>
      </dgm:t>
    </dgm:pt>
    <dgm:pt modelId="{1392C47C-66C6-499D-B76D-B0316BEEAA8E}" type="sibTrans" cxnId="{7FA1FE41-C66B-4EF4-8359-429DAF2A75ED}">
      <dgm:prSet/>
      <dgm:spPr/>
      <dgm:t>
        <a:bodyPr/>
        <a:lstStyle/>
        <a:p>
          <a:endParaRPr lang="en-US" sz="1800">
            <a:latin typeface="+mj-lt"/>
          </a:endParaRPr>
        </a:p>
      </dgm:t>
    </dgm:pt>
    <dgm:pt modelId="{7A673428-9676-440A-843B-3627B99B6399}">
      <dgm:prSet phldrT="[Text]" custT="1"/>
      <dgm:spPr>
        <a:ln>
          <a:solidFill>
            <a:srgbClr val="002060"/>
          </a:solidFill>
        </a:ln>
      </dgm:spPr>
      <dgm:t>
        <a:bodyPr/>
        <a:lstStyle/>
        <a:p>
          <a:pPr algn="l"/>
          <a:r>
            <a:rPr lang="en-US" sz="1800" dirty="0">
              <a:latin typeface="+mj-lt"/>
            </a:rPr>
            <a:t>Integrated project management team</a:t>
          </a:r>
          <a:endParaRPr lang="en-GB" altLang="zh-TW" sz="1800" dirty="0">
            <a:latin typeface="+mj-lt"/>
          </a:endParaRPr>
        </a:p>
        <a:p>
          <a:pPr algn="l"/>
          <a:endParaRPr lang="en-US" sz="1800" dirty="0">
            <a:latin typeface="+mj-lt"/>
          </a:endParaRPr>
        </a:p>
      </dgm:t>
    </dgm:pt>
    <dgm:pt modelId="{E8883805-C960-4812-B4F7-D8225746CB81}" type="parTrans" cxnId="{D1CE311B-57AE-4DB4-827D-D227AE1427DA}">
      <dgm:prSet/>
      <dgm:spPr/>
      <dgm:t>
        <a:bodyPr/>
        <a:lstStyle/>
        <a:p>
          <a:endParaRPr lang="en-US" sz="1800">
            <a:latin typeface="+mj-lt"/>
          </a:endParaRPr>
        </a:p>
      </dgm:t>
    </dgm:pt>
    <dgm:pt modelId="{4A6C140B-C4BE-483D-96BB-7BDD3DF182FE}" type="sibTrans" cxnId="{D1CE311B-57AE-4DB4-827D-D227AE1427DA}">
      <dgm:prSet/>
      <dgm:spPr/>
      <dgm:t>
        <a:bodyPr/>
        <a:lstStyle/>
        <a:p>
          <a:endParaRPr lang="en-US" sz="1800">
            <a:latin typeface="+mj-lt"/>
          </a:endParaRPr>
        </a:p>
      </dgm:t>
    </dgm:pt>
    <dgm:pt modelId="{51A01C53-9FA5-4116-B632-61B0DC35C6D9}">
      <dgm:prSet phldrT="[Text]" custT="1"/>
      <dgm:spPr>
        <a:ln>
          <a:solidFill>
            <a:srgbClr val="002060"/>
          </a:solidFill>
        </a:ln>
      </dgm:spPr>
      <dgm:t>
        <a:bodyPr/>
        <a:lstStyle/>
        <a:p>
          <a:pPr algn="just"/>
          <a:r>
            <a:rPr lang="en-US" sz="1800" dirty="0">
              <a:latin typeface="+mj-lt"/>
            </a:rPr>
            <a:t>Flexible, independent &amp; non-competitive  business model</a:t>
          </a:r>
        </a:p>
      </dgm:t>
    </dgm:pt>
    <dgm:pt modelId="{619EDF35-F76F-436A-A9EE-D31BC03D07E1}" type="parTrans" cxnId="{F12A17E0-9D28-4716-9E88-38FCEAAE8AB1}">
      <dgm:prSet/>
      <dgm:spPr/>
      <dgm:t>
        <a:bodyPr/>
        <a:lstStyle/>
        <a:p>
          <a:endParaRPr lang="en-US" sz="1800">
            <a:latin typeface="+mj-lt"/>
          </a:endParaRPr>
        </a:p>
      </dgm:t>
    </dgm:pt>
    <dgm:pt modelId="{673B46A2-9EAA-4FB9-A933-EE42D94A7C11}" type="sibTrans" cxnId="{F12A17E0-9D28-4716-9E88-38FCEAAE8AB1}">
      <dgm:prSet/>
      <dgm:spPr/>
      <dgm:t>
        <a:bodyPr/>
        <a:lstStyle/>
        <a:p>
          <a:endParaRPr lang="en-US" sz="1800">
            <a:latin typeface="+mj-lt"/>
          </a:endParaRPr>
        </a:p>
      </dgm:t>
    </dgm:pt>
    <dgm:pt modelId="{3112145F-BE44-4B96-8CAE-6CEAA5E3381F}">
      <dgm:prSet phldrT="[Text]" custT="1"/>
      <dgm:spPr>
        <a:ln>
          <a:solidFill>
            <a:srgbClr val="002060"/>
          </a:solidFill>
        </a:ln>
      </dgm:spPr>
      <dgm:t>
        <a:bodyPr/>
        <a:lstStyle/>
        <a:p>
          <a:pPr algn="just">
            <a:buNone/>
          </a:pPr>
          <a:endParaRPr lang="en-US" sz="1800" b="0" dirty="0">
            <a:latin typeface="+mj-lt"/>
          </a:endParaRPr>
        </a:p>
      </dgm:t>
    </dgm:pt>
    <dgm:pt modelId="{6D09DB30-5F2C-4E33-B8DE-28E43317AD03}" type="parTrans" cxnId="{1D882BEA-7AB9-4A29-9EA1-F3208792F87A}">
      <dgm:prSet/>
      <dgm:spPr/>
      <dgm:t>
        <a:bodyPr/>
        <a:lstStyle/>
        <a:p>
          <a:endParaRPr lang="en-US" sz="1800">
            <a:latin typeface="+mj-lt"/>
          </a:endParaRPr>
        </a:p>
      </dgm:t>
    </dgm:pt>
    <dgm:pt modelId="{A89A41CD-F6AE-4E37-A050-1CEDD8E08778}" type="sibTrans" cxnId="{1D882BEA-7AB9-4A29-9EA1-F3208792F87A}">
      <dgm:prSet/>
      <dgm:spPr/>
      <dgm:t>
        <a:bodyPr/>
        <a:lstStyle/>
        <a:p>
          <a:endParaRPr lang="en-US" sz="1800">
            <a:latin typeface="+mj-lt"/>
          </a:endParaRPr>
        </a:p>
      </dgm:t>
    </dgm:pt>
    <dgm:pt modelId="{7A4CD36B-25D4-4B7A-BF12-A2605B184765}">
      <dgm:prSet phldrT="[Text]" custT="1"/>
      <dgm:spPr>
        <a:solidFill>
          <a:srgbClr val="002060"/>
        </a:solidFill>
      </dgm:spPr>
      <dgm:t>
        <a:bodyPr/>
        <a:lstStyle/>
        <a:p>
          <a:pPr algn="l"/>
          <a:r>
            <a:rPr lang="en-US" sz="1800" b="1" dirty="0">
              <a:solidFill>
                <a:schemeClr val="bg1"/>
              </a:solidFill>
              <a:latin typeface="+mj-lt"/>
            </a:rPr>
            <a:t>QUALITY &amp; INNOVATION</a:t>
          </a:r>
        </a:p>
      </dgm:t>
    </dgm:pt>
    <dgm:pt modelId="{0845E956-334E-4BCF-95CE-01F26DC5B219}" type="parTrans" cxnId="{6CFB648B-A584-470D-BD0D-BB117D7CC6B2}">
      <dgm:prSet/>
      <dgm:spPr/>
      <dgm:t>
        <a:bodyPr/>
        <a:lstStyle/>
        <a:p>
          <a:endParaRPr lang="en-IN" sz="1800">
            <a:latin typeface="+mj-lt"/>
          </a:endParaRPr>
        </a:p>
      </dgm:t>
    </dgm:pt>
    <dgm:pt modelId="{FE08B6BD-A718-49D4-92A2-50A5B2EC2831}" type="sibTrans" cxnId="{6CFB648B-A584-470D-BD0D-BB117D7CC6B2}">
      <dgm:prSet/>
      <dgm:spPr/>
      <dgm:t>
        <a:bodyPr/>
        <a:lstStyle/>
        <a:p>
          <a:endParaRPr lang="en-IN" sz="1800">
            <a:latin typeface="+mj-lt"/>
          </a:endParaRPr>
        </a:p>
      </dgm:t>
    </dgm:pt>
    <dgm:pt modelId="{05B75D78-33B3-48ED-9B39-652627B5102C}">
      <dgm:prSet phldrT="[Text]" custT="1"/>
      <dgm:spPr>
        <a:ln>
          <a:solidFill>
            <a:srgbClr val="002060"/>
          </a:solidFill>
        </a:ln>
      </dgm:spPr>
      <dgm:t>
        <a:bodyPr/>
        <a:lstStyle/>
        <a:p>
          <a:pPr algn="just"/>
          <a:r>
            <a:rPr lang="en-US" sz="1800" dirty="0">
              <a:latin typeface="+mj-lt"/>
            </a:rPr>
            <a:t>End-to-end support from drug development to regulatory filing</a:t>
          </a:r>
        </a:p>
        <a:p>
          <a:pPr algn="just"/>
          <a:endParaRPr lang="en-US" sz="1800" dirty="0">
            <a:latin typeface="+mj-lt"/>
          </a:endParaRPr>
        </a:p>
      </dgm:t>
    </dgm:pt>
    <dgm:pt modelId="{1525C162-C3AE-41B8-ACD2-C0BE95CCD230}" type="parTrans" cxnId="{B10A41BF-F1C0-44FD-B194-E533C2A2664E}">
      <dgm:prSet/>
      <dgm:spPr/>
      <dgm:t>
        <a:bodyPr/>
        <a:lstStyle/>
        <a:p>
          <a:endParaRPr lang="en-IN" sz="1800">
            <a:latin typeface="+mj-lt"/>
          </a:endParaRPr>
        </a:p>
      </dgm:t>
    </dgm:pt>
    <dgm:pt modelId="{205E6DF1-2E43-4417-88C3-FC2E0B4FC836}" type="sibTrans" cxnId="{B10A41BF-F1C0-44FD-B194-E533C2A2664E}">
      <dgm:prSet/>
      <dgm:spPr/>
      <dgm:t>
        <a:bodyPr/>
        <a:lstStyle/>
        <a:p>
          <a:endParaRPr lang="en-IN" sz="1800">
            <a:latin typeface="+mj-lt"/>
          </a:endParaRPr>
        </a:p>
      </dgm:t>
    </dgm:pt>
    <dgm:pt modelId="{C7D8C30C-F5B9-4AE6-9ADC-25AA93E8CADF}">
      <dgm:prSet phldrT="[Text]" custT="1"/>
      <dgm:spPr>
        <a:ln>
          <a:solidFill>
            <a:srgbClr val="002060"/>
          </a:solidFill>
        </a:ln>
      </dgm:spPr>
      <dgm:t>
        <a:bodyPr/>
        <a:lstStyle/>
        <a:p>
          <a:pPr algn="just"/>
          <a:r>
            <a:rPr lang="en-US" sz="1800" dirty="0">
              <a:latin typeface="+mj-lt"/>
            </a:rPr>
            <a:t>Quality-by-Design approach</a:t>
          </a:r>
        </a:p>
      </dgm:t>
    </dgm:pt>
    <dgm:pt modelId="{A5AC26C0-DA77-483A-9959-EC2B71E25223}" type="sibTrans" cxnId="{4B53E707-9751-484F-BBB0-1B6A18999FC4}">
      <dgm:prSet/>
      <dgm:spPr/>
      <dgm:t>
        <a:bodyPr/>
        <a:lstStyle/>
        <a:p>
          <a:endParaRPr lang="en-IN" sz="1800">
            <a:latin typeface="+mj-lt"/>
          </a:endParaRPr>
        </a:p>
      </dgm:t>
    </dgm:pt>
    <dgm:pt modelId="{AAEBB21F-F705-40C1-ABAB-25C6922623C3}" type="parTrans" cxnId="{4B53E707-9751-484F-BBB0-1B6A18999FC4}">
      <dgm:prSet/>
      <dgm:spPr/>
      <dgm:t>
        <a:bodyPr/>
        <a:lstStyle/>
        <a:p>
          <a:endParaRPr lang="en-IN" sz="1800">
            <a:latin typeface="+mj-lt"/>
          </a:endParaRPr>
        </a:p>
      </dgm:t>
    </dgm:pt>
    <dgm:pt modelId="{758927F9-6FAE-4826-9082-EF99D941BCEE}">
      <dgm:prSet phldrT="[Text]" custT="1"/>
      <dgm:spPr>
        <a:ln>
          <a:solidFill>
            <a:srgbClr val="002060"/>
          </a:solidFill>
        </a:ln>
      </dgm:spPr>
      <dgm:t>
        <a:bodyPr/>
        <a:lstStyle/>
        <a:p>
          <a:pPr algn="just"/>
          <a:r>
            <a:rPr lang="en-US" sz="1800" dirty="0">
              <a:latin typeface="+mj-lt"/>
            </a:rPr>
            <a:t>Successful development of two NCE-1  products</a:t>
          </a:r>
        </a:p>
      </dgm:t>
    </dgm:pt>
    <dgm:pt modelId="{0C6D748D-D2CF-4F78-9921-B7E079BF6050}" type="sibTrans" cxnId="{AB4ECFE5-D21D-4E04-9F4D-C89CDB844F59}">
      <dgm:prSet/>
      <dgm:spPr/>
      <dgm:t>
        <a:bodyPr/>
        <a:lstStyle/>
        <a:p>
          <a:endParaRPr lang="en-IN" sz="1800">
            <a:latin typeface="+mj-lt"/>
          </a:endParaRPr>
        </a:p>
      </dgm:t>
    </dgm:pt>
    <dgm:pt modelId="{8134A03E-8E3C-4CE4-9A21-9640AFD6007B}" type="parTrans" cxnId="{AB4ECFE5-D21D-4E04-9F4D-C89CDB844F59}">
      <dgm:prSet/>
      <dgm:spPr/>
      <dgm:t>
        <a:bodyPr/>
        <a:lstStyle/>
        <a:p>
          <a:endParaRPr lang="en-IN" sz="1800">
            <a:latin typeface="+mj-lt"/>
          </a:endParaRPr>
        </a:p>
      </dgm:t>
    </dgm:pt>
    <dgm:pt modelId="{BDA32D45-5A89-4B3D-9229-98F9810D52A6}">
      <dgm:prSet phldrT="[Text]" custT="1"/>
      <dgm:spPr>
        <a:ln>
          <a:solidFill>
            <a:srgbClr val="002060"/>
          </a:solidFill>
        </a:ln>
      </dgm:spPr>
      <dgm:t>
        <a:bodyPr/>
        <a:lstStyle/>
        <a:p>
          <a:pPr algn="just">
            <a:buFontTx/>
            <a:buNone/>
          </a:pPr>
          <a:endParaRPr lang="en-US" sz="1800" dirty="0">
            <a:latin typeface="+mj-lt"/>
          </a:endParaRPr>
        </a:p>
      </dgm:t>
    </dgm:pt>
    <dgm:pt modelId="{7EAC0677-9C28-46A1-8D24-8A9D6837CF26}" type="parTrans" cxnId="{856E223A-DB3C-4FC2-971C-0B5D5AE4A605}">
      <dgm:prSet/>
      <dgm:spPr/>
      <dgm:t>
        <a:bodyPr/>
        <a:lstStyle/>
        <a:p>
          <a:endParaRPr lang="en-GB" sz="1800">
            <a:latin typeface="+mj-lt"/>
          </a:endParaRPr>
        </a:p>
      </dgm:t>
    </dgm:pt>
    <dgm:pt modelId="{BE149968-49AA-4D4F-BC0C-AD81E1F59F44}" type="sibTrans" cxnId="{856E223A-DB3C-4FC2-971C-0B5D5AE4A605}">
      <dgm:prSet/>
      <dgm:spPr/>
      <dgm:t>
        <a:bodyPr/>
        <a:lstStyle/>
        <a:p>
          <a:endParaRPr lang="en-GB" sz="1800">
            <a:latin typeface="+mj-lt"/>
          </a:endParaRPr>
        </a:p>
      </dgm:t>
    </dgm:pt>
    <dgm:pt modelId="{961DC0F6-74E3-4AE3-85D0-299BCDEF6F84}">
      <dgm:prSet phldrT="[Text]" custT="1"/>
      <dgm:spPr>
        <a:ln>
          <a:solidFill>
            <a:srgbClr val="002060"/>
          </a:solidFill>
        </a:ln>
      </dgm:spPr>
      <dgm:t>
        <a:bodyPr/>
        <a:lstStyle/>
        <a:p>
          <a:pPr algn="l"/>
          <a:r>
            <a:rPr lang="en-US" sz="1800" dirty="0">
              <a:latin typeface="+mj-lt"/>
            </a:rPr>
            <a:t>Ability to manage multiple projects simultaneously</a:t>
          </a:r>
        </a:p>
      </dgm:t>
    </dgm:pt>
    <dgm:pt modelId="{D73ED8E2-BF79-4E6E-BBA7-5F6F18FBFC8F}" type="sibTrans" cxnId="{92145018-9DB9-4231-A198-F42FD123F72C}">
      <dgm:prSet/>
      <dgm:spPr/>
      <dgm:t>
        <a:bodyPr/>
        <a:lstStyle/>
        <a:p>
          <a:endParaRPr lang="en-US" sz="1800">
            <a:latin typeface="+mj-lt"/>
          </a:endParaRPr>
        </a:p>
      </dgm:t>
    </dgm:pt>
    <dgm:pt modelId="{CD18A03E-F2DE-4994-961A-070F69DA433C}" type="parTrans" cxnId="{92145018-9DB9-4231-A198-F42FD123F72C}">
      <dgm:prSet/>
      <dgm:spPr/>
      <dgm:t>
        <a:bodyPr/>
        <a:lstStyle/>
        <a:p>
          <a:endParaRPr lang="en-US" sz="1800">
            <a:latin typeface="+mj-lt"/>
          </a:endParaRPr>
        </a:p>
      </dgm:t>
    </dgm:pt>
    <dgm:pt modelId="{69DE6E7F-9EC5-4975-9DDA-41CE28C6080E}" type="pres">
      <dgm:prSet presAssocID="{A0782188-4597-4138-97E2-1BA8C9B40350}" presName="Name0" presStyleCnt="0">
        <dgm:presLayoutVars>
          <dgm:chMax val="5"/>
          <dgm:chPref val="5"/>
          <dgm:dir/>
          <dgm:animLvl val="lvl"/>
        </dgm:presLayoutVars>
      </dgm:prSet>
      <dgm:spPr/>
    </dgm:pt>
    <dgm:pt modelId="{3362A72B-B150-4083-BAB0-991529187951}" type="pres">
      <dgm:prSet presAssocID="{7A4CD36B-25D4-4B7A-BF12-A2605B184765}" presName="parentText1" presStyleLbl="node1" presStyleIdx="0" presStyleCnt="4" custLinFactNeighborX="244">
        <dgm:presLayoutVars>
          <dgm:chMax/>
          <dgm:chPref val="3"/>
          <dgm:bulletEnabled val="1"/>
        </dgm:presLayoutVars>
      </dgm:prSet>
      <dgm:spPr/>
    </dgm:pt>
    <dgm:pt modelId="{EFD36AAF-9E91-4C0E-8988-DBB07BE293F2}" type="pres">
      <dgm:prSet presAssocID="{7A4CD36B-25D4-4B7A-BF12-A2605B184765}" presName="childText1" presStyleLbl="solidAlignAcc1" presStyleIdx="0" presStyleCnt="4" custLinFactNeighborX="1584" custLinFactNeighborY="-1808">
        <dgm:presLayoutVars>
          <dgm:chMax val="0"/>
          <dgm:chPref val="0"/>
          <dgm:bulletEnabled val="1"/>
        </dgm:presLayoutVars>
      </dgm:prSet>
      <dgm:spPr/>
    </dgm:pt>
    <dgm:pt modelId="{A088F2D4-8E4A-4A14-BE80-94017CE6FE1E}" type="pres">
      <dgm:prSet presAssocID="{DD34379A-FED3-44C8-97DC-EBD38C6874A8}" presName="parentText2" presStyleLbl="node1" presStyleIdx="1" presStyleCnt="4" custLinFactNeighborX="316">
        <dgm:presLayoutVars>
          <dgm:chMax/>
          <dgm:chPref val="3"/>
          <dgm:bulletEnabled val="1"/>
        </dgm:presLayoutVars>
      </dgm:prSet>
      <dgm:spPr/>
    </dgm:pt>
    <dgm:pt modelId="{444DE66A-2549-45EF-A1C5-DD367C05DC5E}" type="pres">
      <dgm:prSet presAssocID="{DD34379A-FED3-44C8-97DC-EBD38C6874A8}" presName="childText2" presStyleLbl="solidAlignAcc1" presStyleIdx="1" presStyleCnt="4" custLinFactNeighborX="1584" custLinFactNeighborY="-1856">
        <dgm:presLayoutVars>
          <dgm:chMax val="0"/>
          <dgm:chPref val="0"/>
          <dgm:bulletEnabled val="1"/>
        </dgm:presLayoutVars>
      </dgm:prSet>
      <dgm:spPr/>
    </dgm:pt>
    <dgm:pt modelId="{46887D10-438D-4B06-A421-B6AA8AD77787}" type="pres">
      <dgm:prSet presAssocID="{80CA1552-311C-4697-9D98-8CFBF5ADB3AA}" presName="parentText3" presStyleLbl="node1" presStyleIdx="2" presStyleCnt="4" custLinFactNeighborX="452">
        <dgm:presLayoutVars>
          <dgm:chMax/>
          <dgm:chPref val="3"/>
          <dgm:bulletEnabled val="1"/>
        </dgm:presLayoutVars>
      </dgm:prSet>
      <dgm:spPr/>
    </dgm:pt>
    <dgm:pt modelId="{F46EB302-1165-4175-AD2E-719B2B189650}" type="pres">
      <dgm:prSet presAssocID="{80CA1552-311C-4697-9D98-8CFBF5ADB3AA}" presName="childText3" presStyleLbl="solidAlignAcc1" presStyleIdx="2" presStyleCnt="4" custScaleY="114118" custLinFactNeighborX="1332" custLinFactNeighborY="5703">
        <dgm:presLayoutVars>
          <dgm:chMax val="0"/>
          <dgm:chPref val="0"/>
          <dgm:bulletEnabled val="1"/>
        </dgm:presLayoutVars>
      </dgm:prSet>
      <dgm:spPr/>
    </dgm:pt>
    <dgm:pt modelId="{949CBEA0-B84F-4096-A6E4-9152E8531500}" type="pres">
      <dgm:prSet presAssocID="{DC48575A-48EF-44D0-A60C-C409F1EEA0E9}" presName="parentText4" presStyleLbl="node1" presStyleIdx="3" presStyleCnt="4" custLinFactNeighborX="395" custLinFactNeighborY="836">
        <dgm:presLayoutVars>
          <dgm:chMax/>
          <dgm:chPref val="3"/>
          <dgm:bulletEnabled val="1"/>
        </dgm:presLayoutVars>
      </dgm:prSet>
      <dgm:spPr/>
    </dgm:pt>
    <dgm:pt modelId="{259D7C3F-9F7C-44E5-A48E-F7B981BF4B85}" type="pres">
      <dgm:prSet presAssocID="{DC48575A-48EF-44D0-A60C-C409F1EEA0E9}" presName="childText4" presStyleLbl="solidAlignAcc1" presStyleIdx="3" presStyleCnt="4" custLinFactNeighborX="1048" custLinFactNeighborY="-912">
        <dgm:presLayoutVars>
          <dgm:chMax val="0"/>
          <dgm:chPref val="0"/>
          <dgm:bulletEnabled val="1"/>
        </dgm:presLayoutVars>
      </dgm:prSet>
      <dgm:spPr/>
    </dgm:pt>
  </dgm:ptLst>
  <dgm:cxnLst>
    <dgm:cxn modelId="{4B53E707-9751-484F-BBB0-1B6A18999FC4}" srcId="{7A4CD36B-25D4-4B7A-BF12-A2605B184765}" destId="{C7D8C30C-F5B9-4AE6-9ADC-25AA93E8CADF}" srcOrd="0" destOrd="0" parTransId="{AAEBB21F-F705-40C1-ABAB-25C6922623C3}" sibTransId="{A5AC26C0-DA77-483A-9959-EC2B71E25223}"/>
    <dgm:cxn modelId="{C0A7AA0B-CD4B-46F9-B1C1-B5C4683E2356}" type="presOf" srcId="{DD34379A-FED3-44C8-97DC-EBD38C6874A8}" destId="{A088F2D4-8E4A-4A14-BE80-94017CE6FE1E}" srcOrd="0" destOrd="0" presId="urn:microsoft.com/office/officeart/2009/3/layout/IncreasingArrowsProcess"/>
    <dgm:cxn modelId="{92145018-9DB9-4231-A198-F42FD123F72C}" srcId="{80CA1552-311C-4697-9D98-8CFBF5ADB3AA}" destId="{961DC0F6-74E3-4AE3-85D0-299BCDEF6F84}" srcOrd="2" destOrd="0" parTransId="{CD18A03E-F2DE-4994-961A-070F69DA433C}" sibTransId="{D73ED8E2-BF79-4E6E-BBA7-5F6F18FBFC8F}"/>
    <dgm:cxn modelId="{D1CE311B-57AE-4DB4-827D-D227AE1427DA}" srcId="{80CA1552-311C-4697-9D98-8CFBF5ADB3AA}" destId="{7A673428-9676-440A-843B-3627B99B6399}" srcOrd="1" destOrd="0" parTransId="{E8883805-C960-4812-B4F7-D8225746CB81}" sibTransId="{4A6C140B-C4BE-483D-96BB-7BDD3DF182FE}"/>
    <dgm:cxn modelId="{072BD71C-D09F-4C5B-B1ED-DD054531E34F}" type="presOf" srcId="{7A4CD36B-25D4-4B7A-BF12-A2605B184765}" destId="{3362A72B-B150-4083-BAB0-991529187951}" srcOrd="0" destOrd="0" presId="urn:microsoft.com/office/officeart/2009/3/layout/IncreasingArrowsProcess"/>
    <dgm:cxn modelId="{C677C430-76BC-40E3-8FCF-A71828867468}" type="presOf" srcId="{51A01C53-9FA5-4116-B632-61B0DC35C6D9}" destId="{259D7C3F-9F7C-44E5-A48E-F7B981BF4B85}" srcOrd="0" destOrd="1" presId="urn:microsoft.com/office/officeart/2009/3/layout/IncreasingArrowsProcess"/>
    <dgm:cxn modelId="{AF6E5535-C6A3-499D-901B-3E8A0663C872}" srcId="{DD34379A-FED3-44C8-97DC-EBD38C6874A8}" destId="{0BD9A1EA-6AFC-4224-83F8-962BAEF78ED7}" srcOrd="1" destOrd="0" parTransId="{79A56330-C86E-4EEF-A185-8DBDDEE519E5}" sibTransId="{C443951D-E027-4A4E-B02F-F2770B258E1A}"/>
    <dgm:cxn modelId="{856E223A-DB3C-4FC2-971C-0B5D5AE4A605}" srcId="{C7D8C30C-F5B9-4AE6-9ADC-25AA93E8CADF}" destId="{BDA32D45-5A89-4B3D-9229-98F9810D52A6}" srcOrd="0" destOrd="0" parTransId="{7EAC0677-9C28-46A1-8D24-8A9D6837CF26}" sibTransId="{BE149968-49AA-4D4F-BC0C-AD81E1F59F44}"/>
    <dgm:cxn modelId="{7F8F2A5E-FFEC-427D-96F6-0C31F061F1BC}" srcId="{A0782188-4597-4138-97E2-1BA8C9B40350}" destId="{80CA1552-311C-4697-9D98-8CFBF5ADB3AA}" srcOrd="2" destOrd="0" parTransId="{57F33382-FA58-40F6-ABDD-06A705B3ADC6}" sibTransId="{4B996334-B423-4F53-BC4D-37C0E5294DD0}"/>
    <dgm:cxn modelId="{7FA1FE41-C66B-4EF4-8359-429DAF2A75ED}" srcId="{A0782188-4597-4138-97E2-1BA8C9B40350}" destId="{DC48575A-48EF-44D0-A60C-C409F1EEA0E9}" srcOrd="3" destOrd="0" parTransId="{00C22BB5-B203-42A8-AF5C-D0D9E670B198}" sibTransId="{1392C47C-66C6-499D-B76D-B0316BEEAA8E}"/>
    <dgm:cxn modelId="{DFD81F6C-16AA-488C-8220-998F623975BB}" type="presOf" srcId="{3112145F-BE44-4B96-8CAE-6CEAA5E3381F}" destId="{444DE66A-2549-45EF-A1C5-DD367C05DC5E}" srcOrd="0" destOrd="1" presId="urn:microsoft.com/office/officeart/2009/3/layout/IncreasingArrowsProcess"/>
    <dgm:cxn modelId="{55C9716D-9DB4-4069-A708-ED5C9C89A278}" type="presOf" srcId="{05B75D78-33B3-48ED-9B39-652627B5102C}" destId="{259D7C3F-9F7C-44E5-A48E-F7B981BF4B85}" srcOrd="0" destOrd="0" presId="urn:microsoft.com/office/officeart/2009/3/layout/IncreasingArrowsProcess"/>
    <dgm:cxn modelId="{09B26973-59F9-442A-B043-A82D52EE8907}" type="presOf" srcId="{D2C0AED7-AB4B-4AB2-82BE-1AF92B0243F3}" destId="{444DE66A-2549-45EF-A1C5-DD367C05DC5E}" srcOrd="0" destOrd="0" presId="urn:microsoft.com/office/officeart/2009/3/layout/IncreasingArrowsProcess"/>
    <dgm:cxn modelId="{5B79A186-5489-4512-B3B3-FEF003593CA4}" type="presOf" srcId="{7A673428-9676-440A-843B-3627B99B6399}" destId="{F46EB302-1165-4175-AD2E-719B2B189650}" srcOrd="0" destOrd="1" presId="urn:microsoft.com/office/officeart/2009/3/layout/IncreasingArrowsProcess"/>
    <dgm:cxn modelId="{6CFB648B-A584-470D-BD0D-BB117D7CC6B2}" srcId="{A0782188-4597-4138-97E2-1BA8C9B40350}" destId="{7A4CD36B-25D4-4B7A-BF12-A2605B184765}" srcOrd="0" destOrd="0" parTransId="{0845E956-334E-4BCF-95CE-01F26DC5B219}" sibTransId="{FE08B6BD-A718-49D4-92A2-50A5B2EC2831}"/>
    <dgm:cxn modelId="{7D479E8F-2F91-4CFD-A0AD-514EB4622F6C}" srcId="{80CA1552-311C-4697-9D98-8CFBF5ADB3AA}" destId="{49345EA2-A981-4B32-ACC2-C196227EA0F8}" srcOrd="0" destOrd="0" parTransId="{79B48EB5-F35D-4314-9F54-87A36D839F4B}" sibTransId="{7BB7D3EA-655A-4D23-89E1-B2856EAE0251}"/>
    <dgm:cxn modelId="{6FE72698-C310-4A44-80B2-1A72F1259798}" type="presOf" srcId="{80CA1552-311C-4697-9D98-8CFBF5ADB3AA}" destId="{46887D10-438D-4B06-A421-B6AA8AD77787}" srcOrd="0" destOrd="0" presId="urn:microsoft.com/office/officeart/2009/3/layout/IncreasingArrowsProcess"/>
    <dgm:cxn modelId="{57A1B69A-2F02-47CB-B036-E652CB3C4D5F}" type="presOf" srcId="{961DC0F6-74E3-4AE3-85D0-299BCDEF6F84}" destId="{F46EB302-1165-4175-AD2E-719B2B189650}" srcOrd="0" destOrd="2" presId="urn:microsoft.com/office/officeart/2009/3/layout/IncreasingArrowsProcess"/>
    <dgm:cxn modelId="{1940079F-8FC4-4ED7-8A3D-872A90F065FE}" type="presOf" srcId="{758927F9-6FAE-4826-9082-EF99D941BCEE}" destId="{EFD36AAF-9E91-4C0E-8988-DBB07BE293F2}" srcOrd="0" destOrd="2" presId="urn:microsoft.com/office/officeart/2009/3/layout/IncreasingArrowsProcess"/>
    <dgm:cxn modelId="{2F97BAB3-5DFD-495D-BF19-80209B525721}" type="presOf" srcId="{A0782188-4597-4138-97E2-1BA8C9B40350}" destId="{69DE6E7F-9EC5-4975-9DDA-41CE28C6080E}" srcOrd="0" destOrd="0" presId="urn:microsoft.com/office/officeart/2009/3/layout/IncreasingArrowsProcess"/>
    <dgm:cxn modelId="{0F43A4B9-2B2D-415F-A721-654AD44D3C6B}" type="presOf" srcId="{BDA32D45-5A89-4B3D-9229-98F9810D52A6}" destId="{EFD36AAF-9E91-4C0E-8988-DBB07BE293F2}" srcOrd="0" destOrd="1" presId="urn:microsoft.com/office/officeart/2009/3/layout/IncreasingArrowsProcess"/>
    <dgm:cxn modelId="{B10A41BF-F1C0-44FD-B194-E533C2A2664E}" srcId="{DC48575A-48EF-44D0-A60C-C409F1EEA0E9}" destId="{05B75D78-33B3-48ED-9B39-652627B5102C}" srcOrd="0" destOrd="0" parTransId="{1525C162-C3AE-41B8-ACD2-C0BE95CCD230}" sibTransId="{205E6DF1-2E43-4417-88C3-FC2E0B4FC836}"/>
    <dgm:cxn modelId="{22F8F8C1-77B6-4140-A2AE-E992802DBD9F}" type="presOf" srcId="{DC48575A-48EF-44D0-A60C-C409F1EEA0E9}" destId="{949CBEA0-B84F-4096-A6E4-9152E8531500}" srcOrd="0" destOrd="0" presId="urn:microsoft.com/office/officeart/2009/3/layout/IncreasingArrowsProcess"/>
    <dgm:cxn modelId="{E82F20C8-C89F-4D5C-A431-F5B6FF7F3CCF}" type="presOf" srcId="{49345EA2-A981-4B32-ACC2-C196227EA0F8}" destId="{F46EB302-1165-4175-AD2E-719B2B189650}" srcOrd="0" destOrd="0" presId="urn:microsoft.com/office/officeart/2009/3/layout/IncreasingArrowsProcess"/>
    <dgm:cxn modelId="{8F5DEAD0-3EC8-4108-BBC8-8E63E1845E44}" srcId="{A0782188-4597-4138-97E2-1BA8C9B40350}" destId="{DD34379A-FED3-44C8-97DC-EBD38C6874A8}" srcOrd="1" destOrd="0" parTransId="{CBCFEC31-0C8B-476F-87C5-57704945B9F7}" sibTransId="{C88DAA47-D102-4508-9DA0-4527D99E0ACB}"/>
    <dgm:cxn modelId="{F12A17E0-9D28-4716-9E88-38FCEAAE8AB1}" srcId="{DC48575A-48EF-44D0-A60C-C409F1EEA0E9}" destId="{51A01C53-9FA5-4116-B632-61B0DC35C6D9}" srcOrd="1" destOrd="0" parTransId="{619EDF35-F76F-436A-A9EE-D31BC03D07E1}" sibTransId="{673B46A2-9EAA-4FB9-A933-EE42D94A7C11}"/>
    <dgm:cxn modelId="{AB4ECFE5-D21D-4E04-9F4D-C89CDB844F59}" srcId="{7A4CD36B-25D4-4B7A-BF12-A2605B184765}" destId="{758927F9-6FAE-4826-9082-EF99D941BCEE}" srcOrd="1" destOrd="0" parTransId="{8134A03E-8E3C-4CE4-9A21-9640AFD6007B}" sibTransId="{0C6D748D-D2CF-4F78-9921-B7E079BF6050}"/>
    <dgm:cxn modelId="{FE7D1FE8-5610-482C-B45D-5794B04A0C3C}" type="presOf" srcId="{C7D8C30C-F5B9-4AE6-9ADC-25AA93E8CADF}" destId="{EFD36AAF-9E91-4C0E-8988-DBB07BE293F2}" srcOrd="0" destOrd="0" presId="urn:microsoft.com/office/officeart/2009/3/layout/IncreasingArrowsProcess"/>
    <dgm:cxn modelId="{1D882BEA-7AB9-4A29-9EA1-F3208792F87A}" srcId="{D2C0AED7-AB4B-4AB2-82BE-1AF92B0243F3}" destId="{3112145F-BE44-4B96-8CAE-6CEAA5E3381F}" srcOrd="0" destOrd="0" parTransId="{6D09DB30-5F2C-4E33-B8DE-28E43317AD03}" sibTransId="{A89A41CD-F6AE-4E37-A050-1CEDD8E08778}"/>
    <dgm:cxn modelId="{2A9861EF-4FA0-4538-88F4-4714F81F644D}" type="presOf" srcId="{0BD9A1EA-6AFC-4224-83F8-962BAEF78ED7}" destId="{444DE66A-2549-45EF-A1C5-DD367C05DC5E}" srcOrd="0" destOrd="2" presId="urn:microsoft.com/office/officeart/2009/3/layout/IncreasingArrowsProcess"/>
    <dgm:cxn modelId="{B07651F9-E3E7-4260-B10F-F3EE826EACB6}" srcId="{DD34379A-FED3-44C8-97DC-EBD38C6874A8}" destId="{D2C0AED7-AB4B-4AB2-82BE-1AF92B0243F3}" srcOrd="0" destOrd="0" parTransId="{A520AEC9-D671-40FE-9E60-537EB9AD1C36}" sibTransId="{542C3725-1F3A-4266-BB59-CD60065AA095}"/>
    <dgm:cxn modelId="{9709F921-4557-456F-935B-81798DE2EB06}" type="presParOf" srcId="{69DE6E7F-9EC5-4975-9DDA-41CE28C6080E}" destId="{3362A72B-B150-4083-BAB0-991529187951}" srcOrd="0" destOrd="0" presId="urn:microsoft.com/office/officeart/2009/3/layout/IncreasingArrowsProcess"/>
    <dgm:cxn modelId="{2A93FF29-81A3-4619-8E7B-302366E6B350}" type="presParOf" srcId="{69DE6E7F-9EC5-4975-9DDA-41CE28C6080E}" destId="{EFD36AAF-9E91-4C0E-8988-DBB07BE293F2}" srcOrd="1" destOrd="0" presId="urn:microsoft.com/office/officeart/2009/3/layout/IncreasingArrowsProcess"/>
    <dgm:cxn modelId="{D8A4E1EE-6FCF-4DB7-8438-5CB10F8E5609}" type="presParOf" srcId="{69DE6E7F-9EC5-4975-9DDA-41CE28C6080E}" destId="{A088F2D4-8E4A-4A14-BE80-94017CE6FE1E}" srcOrd="2" destOrd="0" presId="urn:microsoft.com/office/officeart/2009/3/layout/IncreasingArrowsProcess"/>
    <dgm:cxn modelId="{D9B4A248-5A07-4AFB-B733-EAD9BEB86533}" type="presParOf" srcId="{69DE6E7F-9EC5-4975-9DDA-41CE28C6080E}" destId="{444DE66A-2549-45EF-A1C5-DD367C05DC5E}" srcOrd="3" destOrd="0" presId="urn:microsoft.com/office/officeart/2009/3/layout/IncreasingArrowsProcess"/>
    <dgm:cxn modelId="{341C5015-AB7B-4E24-87BB-23DC2568BA3B}" type="presParOf" srcId="{69DE6E7F-9EC5-4975-9DDA-41CE28C6080E}" destId="{46887D10-438D-4B06-A421-B6AA8AD77787}" srcOrd="4" destOrd="0" presId="urn:microsoft.com/office/officeart/2009/3/layout/IncreasingArrowsProcess"/>
    <dgm:cxn modelId="{D2573DDA-2DBC-4912-9A44-077963050248}" type="presParOf" srcId="{69DE6E7F-9EC5-4975-9DDA-41CE28C6080E}" destId="{F46EB302-1165-4175-AD2E-719B2B189650}" srcOrd="5" destOrd="0" presId="urn:microsoft.com/office/officeart/2009/3/layout/IncreasingArrowsProcess"/>
    <dgm:cxn modelId="{B8E9297D-F893-4401-BDD5-CF76324CB026}" type="presParOf" srcId="{69DE6E7F-9EC5-4975-9DDA-41CE28C6080E}" destId="{949CBEA0-B84F-4096-A6E4-9152E8531500}" srcOrd="6" destOrd="0" presId="urn:microsoft.com/office/officeart/2009/3/layout/IncreasingArrowsProcess"/>
    <dgm:cxn modelId="{757F58C8-E1BA-4E76-8003-7C1AB3F7A128}" type="presParOf" srcId="{69DE6E7F-9EC5-4975-9DDA-41CE28C6080E}" destId="{259D7C3F-9F7C-44E5-A48E-F7B981BF4B85}" srcOrd="7" destOrd="0" presId="urn:microsoft.com/office/officeart/2009/3/layout/IncreasingArrowsProcess"/>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623D38-E3F2-4161-AF1F-4D7564E154AF}"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068F0074-7665-4EFF-965C-B9294FB5DA7E}">
      <dgm:prSet custT="1"/>
      <dgm:spPr/>
      <dgm:t>
        <a:bodyPr/>
        <a:lstStyle/>
        <a:p>
          <a:pPr rtl="0"/>
          <a:r>
            <a:rPr lang="en-US" sz="2800" b="1" spc="300" dirty="0">
              <a:latin typeface="+mj-lt"/>
            </a:rPr>
            <a:t>FORMULATION DEVELOPMENT</a:t>
          </a:r>
          <a:endParaRPr lang="en-US" sz="2800" b="0" spc="300" dirty="0">
            <a:latin typeface="+mj-lt"/>
          </a:endParaRPr>
        </a:p>
      </dgm:t>
    </dgm:pt>
    <dgm:pt modelId="{E9505ADE-C8ED-4566-B78C-2BB8FCDAC6CC}" type="sibTrans" cxnId="{3C7A4B4C-60B0-4CBD-984D-10F3EC5FC4C2}">
      <dgm:prSet/>
      <dgm:spPr/>
      <dgm:t>
        <a:bodyPr/>
        <a:lstStyle/>
        <a:p>
          <a:endParaRPr lang="en-US" sz="2800" spc="300" dirty="0">
            <a:latin typeface="+mj-lt"/>
          </a:endParaRPr>
        </a:p>
      </dgm:t>
    </dgm:pt>
    <dgm:pt modelId="{F312DE86-6D54-406E-81C2-B884E3C3DB91}" type="parTrans" cxnId="{3C7A4B4C-60B0-4CBD-984D-10F3EC5FC4C2}">
      <dgm:prSet/>
      <dgm:spPr/>
      <dgm:t>
        <a:bodyPr/>
        <a:lstStyle/>
        <a:p>
          <a:endParaRPr lang="en-US" sz="2800" spc="300" dirty="0">
            <a:latin typeface="+mj-lt"/>
          </a:endParaRPr>
        </a:p>
      </dgm:t>
    </dgm:pt>
    <dgm:pt modelId="{623451A2-D872-4084-BC52-31D5671D7F7F}" type="pres">
      <dgm:prSet presAssocID="{01623D38-E3F2-4161-AF1F-4D7564E154AF}" presName="Name0" presStyleCnt="0">
        <dgm:presLayoutVars>
          <dgm:chMax val="7"/>
          <dgm:dir/>
          <dgm:animLvl val="lvl"/>
          <dgm:resizeHandles val="exact"/>
        </dgm:presLayoutVars>
      </dgm:prSet>
      <dgm:spPr/>
    </dgm:pt>
    <dgm:pt modelId="{0BB1F055-70F3-40E3-9C55-8AC31716A493}" type="pres">
      <dgm:prSet presAssocID="{068F0074-7665-4EFF-965C-B9294FB5DA7E}" presName="circle1" presStyleLbl="node1" presStyleIdx="0" presStyleCnt="1"/>
      <dgm:spPr>
        <a:solidFill>
          <a:schemeClr val="accent2"/>
        </a:solidFill>
      </dgm:spPr>
    </dgm:pt>
    <dgm:pt modelId="{203DD161-29E4-49D9-A3C7-DAA98C33064C}" type="pres">
      <dgm:prSet presAssocID="{068F0074-7665-4EFF-965C-B9294FB5DA7E}" presName="space" presStyleCnt="0"/>
      <dgm:spPr/>
    </dgm:pt>
    <dgm:pt modelId="{0C7D6DF9-0C7E-4329-9DFC-7CC1314384DF}" type="pres">
      <dgm:prSet presAssocID="{068F0074-7665-4EFF-965C-B9294FB5DA7E}" presName="rect1" presStyleLbl="alignAcc1" presStyleIdx="0" presStyleCnt="1"/>
      <dgm:spPr/>
    </dgm:pt>
    <dgm:pt modelId="{DDF7C098-D46C-4A9F-8636-35FF173DDF96}" type="pres">
      <dgm:prSet presAssocID="{068F0074-7665-4EFF-965C-B9294FB5DA7E}" presName="rect1ParTxNoCh" presStyleLbl="alignAcc1" presStyleIdx="0" presStyleCnt="1">
        <dgm:presLayoutVars>
          <dgm:chMax val="1"/>
          <dgm:bulletEnabled val="1"/>
        </dgm:presLayoutVars>
      </dgm:prSet>
      <dgm:spPr/>
    </dgm:pt>
  </dgm:ptLst>
  <dgm:cxnLst>
    <dgm:cxn modelId="{3C7A4B4C-60B0-4CBD-984D-10F3EC5FC4C2}" srcId="{01623D38-E3F2-4161-AF1F-4D7564E154AF}" destId="{068F0074-7665-4EFF-965C-B9294FB5DA7E}" srcOrd="0" destOrd="0" parTransId="{F312DE86-6D54-406E-81C2-B884E3C3DB91}" sibTransId="{E9505ADE-C8ED-4566-B78C-2BB8FCDAC6CC}"/>
    <dgm:cxn modelId="{4501FA4C-F080-46F3-9CD7-6D0C189629AD}" type="presOf" srcId="{068F0074-7665-4EFF-965C-B9294FB5DA7E}" destId="{DDF7C098-D46C-4A9F-8636-35FF173DDF96}" srcOrd="1" destOrd="0" presId="urn:microsoft.com/office/officeart/2005/8/layout/target3"/>
    <dgm:cxn modelId="{D6E0279B-2A58-4F73-924F-A4CFFC9ED2EA}" type="presOf" srcId="{068F0074-7665-4EFF-965C-B9294FB5DA7E}" destId="{0C7D6DF9-0C7E-4329-9DFC-7CC1314384DF}" srcOrd="0" destOrd="0" presId="urn:microsoft.com/office/officeart/2005/8/layout/target3"/>
    <dgm:cxn modelId="{B2BFE49F-86F8-44F6-B429-7F8540C2B699}" type="presOf" srcId="{01623D38-E3F2-4161-AF1F-4D7564E154AF}" destId="{623451A2-D872-4084-BC52-31D5671D7F7F}" srcOrd="0" destOrd="0" presId="urn:microsoft.com/office/officeart/2005/8/layout/target3"/>
    <dgm:cxn modelId="{0F3BF9F0-3487-40A0-A176-2551F1475308}" type="presParOf" srcId="{623451A2-D872-4084-BC52-31D5671D7F7F}" destId="{0BB1F055-70F3-40E3-9C55-8AC31716A493}" srcOrd="0" destOrd="0" presId="urn:microsoft.com/office/officeart/2005/8/layout/target3"/>
    <dgm:cxn modelId="{A20E1FE3-9120-4D20-A3F3-0A4569C72903}" type="presParOf" srcId="{623451A2-D872-4084-BC52-31D5671D7F7F}" destId="{203DD161-29E4-49D9-A3C7-DAA98C33064C}" srcOrd="1" destOrd="0" presId="urn:microsoft.com/office/officeart/2005/8/layout/target3"/>
    <dgm:cxn modelId="{CD4AE5F3-40E2-4DF7-A266-74AC85FD08C7}" type="presParOf" srcId="{623451A2-D872-4084-BC52-31D5671D7F7F}" destId="{0C7D6DF9-0C7E-4329-9DFC-7CC1314384DF}" srcOrd="2" destOrd="0" presId="urn:microsoft.com/office/officeart/2005/8/layout/target3"/>
    <dgm:cxn modelId="{D4B5D7F6-5DA6-464C-AAFC-0FE93B095D4D}" type="presParOf" srcId="{623451A2-D872-4084-BC52-31D5671D7F7F}" destId="{DDF7C098-D46C-4A9F-8636-35FF173DDF96}"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C0D5AB-D61F-4449-A7C9-F2748EF018D7}" type="doc">
      <dgm:prSet loTypeId="urn:microsoft.com/office/officeart/2005/8/layout/cycle8" loCatId="cycle" qsTypeId="urn:microsoft.com/office/officeart/2005/8/quickstyle/simple2" qsCatId="simple" csTypeId="urn:microsoft.com/office/officeart/2005/8/colors/accent1_2" csCatId="accent1" phldr="1"/>
      <dgm:spPr/>
      <dgm:t>
        <a:bodyPr/>
        <a:lstStyle/>
        <a:p>
          <a:endParaRPr lang="en-US"/>
        </a:p>
      </dgm:t>
    </dgm:pt>
    <dgm:pt modelId="{DBABA084-E693-417B-B6CF-C73C1CAA969F}">
      <dgm:prSet phldrT="[Text]" custT="1"/>
      <dgm:spPr>
        <a:ln>
          <a:solidFill>
            <a:srgbClr val="002060"/>
          </a:solidFill>
        </a:ln>
      </dgm:spPr>
      <dgm:t>
        <a:bodyPr/>
        <a:lstStyle/>
        <a:p>
          <a:r>
            <a:rPr lang="en-US" sz="1600" b="0" dirty="0">
              <a:latin typeface="+mj-lt"/>
              <a:ea typeface="Verdana" pitchFamily="34" charset="0"/>
              <a:cs typeface="Verdana" pitchFamily="34" charset="0"/>
            </a:rPr>
            <a:t>Taste Masking/ Pelletization/ Micro-encapsulation</a:t>
          </a:r>
        </a:p>
      </dgm:t>
    </dgm:pt>
    <dgm:pt modelId="{6683D610-5502-4911-A309-08ABDB120172}" type="parTrans" cxnId="{180C8D25-E275-4F3F-95A5-34FAB50F37DD}">
      <dgm:prSet/>
      <dgm:spPr/>
      <dgm:t>
        <a:bodyPr/>
        <a:lstStyle/>
        <a:p>
          <a:endParaRPr lang="en-US" sz="1600">
            <a:latin typeface="+mj-lt"/>
          </a:endParaRPr>
        </a:p>
      </dgm:t>
    </dgm:pt>
    <dgm:pt modelId="{4A5012A2-B1E5-484F-BBF0-2A9048E3E101}" type="sibTrans" cxnId="{180C8D25-E275-4F3F-95A5-34FAB50F37DD}">
      <dgm:prSet/>
      <dgm:spPr/>
      <dgm:t>
        <a:bodyPr/>
        <a:lstStyle/>
        <a:p>
          <a:endParaRPr lang="en-US" sz="1600">
            <a:latin typeface="+mj-lt"/>
          </a:endParaRPr>
        </a:p>
      </dgm:t>
    </dgm:pt>
    <dgm:pt modelId="{9B6AA841-442D-466C-9E93-4F13B2BC4114}">
      <dgm:prSet phldrT="[Text]" custT="1"/>
      <dgm:spPr>
        <a:ln>
          <a:solidFill>
            <a:srgbClr val="002060"/>
          </a:solidFill>
        </a:ln>
      </dgm:spPr>
      <dgm:t>
        <a:bodyPr/>
        <a:lstStyle/>
        <a:p>
          <a:r>
            <a:rPr lang="en-US" sz="1600" b="0" dirty="0">
              <a:latin typeface="+mj-lt"/>
              <a:ea typeface="Verdana" pitchFamily="34" charset="0"/>
              <a:cs typeface="Verdana" pitchFamily="34" charset="0"/>
            </a:rPr>
            <a:t>Immediate Release, Orally Disintegrating Tablet</a:t>
          </a:r>
        </a:p>
      </dgm:t>
    </dgm:pt>
    <dgm:pt modelId="{13543102-AA25-484A-93B5-E3279FE5D850}" type="parTrans" cxnId="{F5EC9188-B73E-4972-8A49-9C8DBDC5CC62}">
      <dgm:prSet/>
      <dgm:spPr/>
      <dgm:t>
        <a:bodyPr/>
        <a:lstStyle/>
        <a:p>
          <a:endParaRPr lang="en-US" sz="1600">
            <a:latin typeface="+mj-lt"/>
          </a:endParaRPr>
        </a:p>
      </dgm:t>
    </dgm:pt>
    <dgm:pt modelId="{8645D0E1-89D4-4D8E-A00D-6798ABDEBC33}" type="sibTrans" cxnId="{F5EC9188-B73E-4972-8A49-9C8DBDC5CC62}">
      <dgm:prSet/>
      <dgm:spPr/>
      <dgm:t>
        <a:bodyPr/>
        <a:lstStyle/>
        <a:p>
          <a:endParaRPr lang="en-US" sz="1600">
            <a:latin typeface="+mj-lt"/>
          </a:endParaRPr>
        </a:p>
      </dgm:t>
    </dgm:pt>
    <dgm:pt modelId="{4E30BD38-7D77-4506-B5A7-06531672AB10}">
      <dgm:prSet phldrT="[Text]" custT="1"/>
      <dgm:spPr>
        <a:ln>
          <a:solidFill>
            <a:srgbClr val="002060"/>
          </a:solidFill>
        </a:ln>
      </dgm:spPr>
      <dgm:t>
        <a:bodyPr/>
        <a:lstStyle/>
        <a:p>
          <a:r>
            <a:rPr lang="en-US" sz="1800" b="0" dirty="0">
              <a:latin typeface="+mj-lt"/>
              <a:ea typeface="Verdana" pitchFamily="34" charset="0"/>
              <a:cs typeface="Verdana" pitchFamily="34" charset="0"/>
            </a:rPr>
            <a:t>Extended Release, </a:t>
          </a:r>
          <a:r>
            <a:rPr lang="en-US" sz="1800" b="0" dirty="0">
              <a:latin typeface="+mj-lt"/>
              <a:ea typeface="Verdana" pitchFamily="34" charset="0"/>
            </a:rPr>
            <a:t>Sustained Release</a:t>
          </a:r>
        </a:p>
      </dgm:t>
    </dgm:pt>
    <dgm:pt modelId="{F0166FC4-6846-4481-8CBA-C0672CC44598}" type="parTrans" cxnId="{4627C493-FD6A-442C-9AF7-3232F70F9AE0}">
      <dgm:prSet/>
      <dgm:spPr/>
      <dgm:t>
        <a:bodyPr/>
        <a:lstStyle/>
        <a:p>
          <a:endParaRPr lang="en-US" sz="1600">
            <a:latin typeface="+mj-lt"/>
          </a:endParaRPr>
        </a:p>
      </dgm:t>
    </dgm:pt>
    <dgm:pt modelId="{82ED0FAB-6981-493D-835A-4CBFBA35C478}" type="sibTrans" cxnId="{4627C493-FD6A-442C-9AF7-3232F70F9AE0}">
      <dgm:prSet/>
      <dgm:spPr/>
      <dgm:t>
        <a:bodyPr/>
        <a:lstStyle/>
        <a:p>
          <a:endParaRPr lang="en-US" sz="1600">
            <a:latin typeface="+mj-lt"/>
          </a:endParaRPr>
        </a:p>
      </dgm:t>
    </dgm:pt>
    <dgm:pt modelId="{9AC2C5E3-7BC7-4378-AF86-703E09251585}">
      <dgm:prSet phldrT="[Text]" custT="1"/>
      <dgm:spPr>
        <a:ln>
          <a:solidFill>
            <a:srgbClr val="002060"/>
          </a:solidFill>
        </a:ln>
      </dgm:spPr>
      <dgm:t>
        <a:bodyPr/>
        <a:lstStyle/>
        <a:p>
          <a:r>
            <a:rPr lang="en-US" sz="1600" dirty="0">
              <a:latin typeface="+mj-lt"/>
              <a:ea typeface="Verdana" panose="020B0604030504040204" pitchFamily="34" charset="0"/>
            </a:rPr>
            <a:t>Delayed Release, Modified Release</a:t>
          </a:r>
        </a:p>
      </dgm:t>
    </dgm:pt>
    <dgm:pt modelId="{4F126A98-E03F-47B5-A96A-FD4D806C12CB}" type="parTrans" cxnId="{EE6A305F-53AF-44FB-A6BF-6357E324E431}">
      <dgm:prSet/>
      <dgm:spPr/>
      <dgm:t>
        <a:bodyPr/>
        <a:lstStyle/>
        <a:p>
          <a:endParaRPr lang="en-US" sz="1600">
            <a:latin typeface="+mj-lt"/>
          </a:endParaRPr>
        </a:p>
      </dgm:t>
    </dgm:pt>
    <dgm:pt modelId="{F0CFAE38-FFD3-4542-8529-5AD4A46FDEC3}" type="sibTrans" cxnId="{EE6A305F-53AF-44FB-A6BF-6357E324E431}">
      <dgm:prSet/>
      <dgm:spPr/>
      <dgm:t>
        <a:bodyPr/>
        <a:lstStyle/>
        <a:p>
          <a:endParaRPr lang="en-US" sz="1600">
            <a:latin typeface="+mj-lt"/>
          </a:endParaRPr>
        </a:p>
      </dgm:t>
    </dgm:pt>
    <dgm:pt modelId="{C6D2D11E-28A9-42AB-9352-1234555EDD25}" type="pres">
      <dgm:prSet presAssocID="{FBC0D5AB-D61F-4449-A7C9-F2748EF018D7}" presName="compositeShape" presStyleCnt="0">
        <dgm:presLayoutVars>
          <dgm:chMax val="7"/>
          <dgm:dir/>
          <dgm:resizeHandles val="exact"/>
        </dgm:presLayoutVars>
      </dgm:prSet>
      <dgm:spPr/>
    </dgm:pt>
    <dgm:pt modelId="{6EACDF4E-233D-4820-9F6F-D6F6EEAEA61E}" type="pres">
      <dgm:prSet presAssocID="{FBC0D5AB-D61F-4449-A7C9-F2748EF018D7}" presName="wedge1" presStyleLbl="node1" presStyleIdx="0" presStyleCnt="4"/>
      <dgm:spPr/>
    </dgm:pt>
    <dgm:pt modelId="{D1AB9407-86C7-4741-9600-B7677DA01EC9}" type="pres">
      <dgm:prSet presAssocID="{FBC0D5AB-D61F-4449-A7C9-F2748EF018D7}" presName="dummy1a" presStyleCnt="0"/>
      <dgm:spPr/>
    </dgm:pt>
    <dgm:pt modelId="{521EB8E6-8086-4BA6-8EDC-53C55E779BA4}" type="pres">
      <dgm:prSet presAssocID="{FBC0D5AB-D61F-4449-A7C9-F2748EF018D7}" presName="dummy1b" presStyleCnt="0"/>
      <dgm:spPr/>
    </dgm:pt>
    <dgm:pt modelId="{6055BB56-F4A4-4178-9975-90FD9D1CF703}" type="pres">
      <dgm:prSet presAssocID="{FBC0D5AB-D61F-4449-A7C9-F2748EF018D7}" presName="wedge1Tx" presStyleLbl="node1" presStyleIdx="0" presStyleCnt="4">
        <dgm:presLayoutVars>
          <dgm:chMax val="0"/>
          <dgm:chPref val="0"/>
          <dgm:bulletEnabled val="1"/>
        </dgm:presLayoutVars>
      </dgm:prSet>
      <dgm:spPr/>
    </dgm:pt>
    <dgm:pt modelId="{D0D393B2-6C67-4912-9CC2-76C679D4507C}" type="pres">
      <dgm:prSet presAssocID="{FBC0D5AB-D61F-4449-A7C9-F2748EF018D7}" presName="wedge2" presStyleLbl="node1" presStyleIdx="1" presStyleCnt="4"/>
      <dgm:spPr/>
    </dgm:pt>
    <dgm:pt modelId="{FB44C30F-53A8-4108-8BB4-067EF3119D87}" type="pres">
      <dgm:prSet presAssocID="{FBC0D5AB-D61F-4449-A7C9-F2748EF018D7}" presName="dummy2a" presStyleCnt="0"/>
      <dgm:spPr/>
    </dgm:pt>
    <dgm:pt modelId="{9E8E828E-70B6-43C1-AA4E-7029F76DBF0C}" type="pres">
      <dgm:prSet presAssocID="{FBC0D5AB-D61F-4449-A7C9-F2748EF018D7}" presName="dummy2b" presStyleCnt="0"/>
      <dgm:spPr/>
    </dgm:pt>
    <dgm:pt modelId="{49C4F488-56DD-4D1E-B145-1A082FF4416A}" type="pres">
      <dgm:prSet presAssocID="{FBC0D5AB-D61F-4449-A7C9-F2748EF018D7}" presName="wedge2Tx" presStyleLbl="node1" presStyleIdx="1" presStyleCnt="4">
        <dgm:presLayoutVars>
          <dgm:chMax val="0"/>
          <dgm:chPref val="0"/>
          <dgm:bulletEnabled val="1"/>
        </dgm:presLayoutVars>
      </dgm:prSet>
      <dgm:spPr/>
    </dgm:pt>
    <dgm:pt modelId="{1845B871-B2D9-402C-BFFE-EE705993D40B}" type="pres">
      <dgm:prSet presAssocID="{FBC0D5AB-D61F-4449-A7C9-F2748EF018D7}" presName="wedge3" presStyleLbl="node1" presStyleIdx="2" presStyleCnt="4" custLinFactNeighborX="-297" custLinFactNeighborY="-49"/>
      <dgm:spPr/>
    </dgm:pt>
    <dgm:pt modelId="{66AF409D-0391-4EDA-BA91-B69A202E8E60}" type="pres">
      <dgm:prSet presAssocID="{FBC0D5AB-D61F-4449-A7C9-F2748EF018D7}" presName="dummy3a" presStyleCnt="0"/>
      <dgm:spPr/>
    </dgm:pt>
    <dgm:pt modelId="{D3B0AF23-1213-4082-90FA-A809F638457D}" type="pres">
      <dgm:prSet presAssocID="{FBC0D5AB-D61F-4449-A7C9-F2748EF018D7}" presName="dummy3b" presStyleCnt="0"/>
      <dgm:spPr/>
    </dgm:pt>
    <dgm:pt modelId="{2481E94A-F28D-4A05-97A2-134BD6121004}" type="pres">
      <dgm:prSet presAssocID="{FBC0D5AB-D61F-4449-A7C9-F2748EF018D7}" presName="wedge3Tx" presStyleLbl="node1" presStyleIdx="2" presStyleCnt="4">
        <dgm:presLayoutVars>
          <dgm:chMax val="0"/>
          <dgm:chPref val="0"/>
          <dgm:bulletEnabled val="1"/>
        </dgm:presLayoutVars>
      </dgm:prSet>
      <dgm:spPr/>
    </dgm:pt>
    <dgm:pt modelId="{37845916-3BF1-46FC-AE58-B95BCBBAA13F}" type="pres">
      <dgm:prSet presAssocID="{FBC0D5AB-D61F-4449-A7C9-F2748EF018D7}" presName="wedge4" presStyleLbl="node1" presStyleIdx="3" presStyleCnt="4" custLinFactNeighborY="530"/>
      <dgm:spPr/>
    </dgm:pt>
    <dgm:pt modelId="{94D7F8EA-1666-4A1A-B4D6-FC6284F1A022}" type="pres">
      <dgm:prSet presAssocID="{FBC0D5AB-D61F-4449-A7C9-F2748EF018D7}" presName="dummy4a" presStyleCnt="0"/>
      <dgm:spPr/>
    </dgm:pt>
    <dgm:pt modelId="{CC38E3A1-BFF6-47F3-B674-B69BEADEF2EF}" type="pres">
      <dgm:prSet presAssocID="{FBC0D5AB-D61F-4449-A7C9-F2748EF018D7}" presName="dummy4b" presStyleCnt="0"/>
      <dgm:spPr/>
    </dgm:pt>
    <dgm:pt modelId="{12E4705A-939F-4E7B-8308-705394C3D9F4}" type="pres">
      <dgm:prSet presAssocID="{FBC0D5AB-D61F-4449-A7C9-F2748EF018D7}" presName="wedge4Tx" presStyleLbl="node1" presStyleIdx="3" presStyleCnt="4">
        <dgm:presLayoutVars>
          <dgm:chMax val="0"/>
          <dgm:chPref val="0"/>
          <dgm:bulletEnabled val="1"/>
        </dgm:presLayoutVars>
      </dgm:prSet>
      <dgm:spPr/>
    </dgm:pt>
    <dgm:pt modelId="{9B61A6CF-A542-41AE-9F4E-042A01CB0754}" type="pres">
      <dgm:prSet presAssocID="{4A5012A2-B1E5-484F-BBF0-2A9048E3E101}" presName="arrowWedge1" presStyleLbl="fgSibTrans2D1" presStyleIdx="0" presStyleCnt="4"/>
      <dgm:spPr>
        <a:ln>
          <a:solidFill>
            <a:srgbClr val="002060"/>
          </a:solidFill>
        </a:ln>
      </dgm:spPr>
    </dgm:pt>
    <dgm:pt modelId="{EDF1CE2A-99C6-4419-AFA8-B464F4A1A8CF}" type="pres">
      <dgm:prSet presAssocID="{8645D0E1-89D4-4D8E-A00D-6798ABDEBC33}" presName="arrowWedge2" presStyleLbl="fgSibTrans2D1" presStyleIdx="1" presStyleCnt="4"/>
      <dgm:spPr>
        <a:ln>
          <a:solidFill>
            <a:srgbClr val="002060"/>
          </a:solidFill>
        </a:ln>
      </dgm:spPr>
    </dgm:pt>
    <dgm:pt modelId="{411CA6D2-F886-4035-8A68-133A5C84FAE1}" type="pres">
      <dgm:prSet presAssocID="{F0CFAE38-FFD3-4542-8529-5AD4A46FDEC3}" presName="arrowWedge3" presStyleLbl="fgSibTrans2D1" presStyleIdx="2" presStyleCnt="4"/>
      <dgm:spPr>
        <a:ln>
          <a:solidFill>
            <a:srgbClr val="002060"/>
          </a:solidFill>
        </a:ln>
      </dgm:spPr>
    </dgm:pt>
    <dgm:pt modelId="{CA52FF5D-194C-4033-9BEA-62F93AEC73A9}" type="pres">
      <dgm:prSet presAssocID="{82ED0FAB-6981-493D-835A-4CBFBA35C478}" presName="arrowWedge4" presStyleLbl="fgSibTrans2D1" presStyleIdx="3" presStyleCnt="4"/>
      <dgm:spPr>
        <a:ln>
          <a:solidFill>
            <a:srgbClr val="002060"/>
          </a:solidFill>
        </a:ln>
      </dgm:spPr>
    </dgm:pt>
  </dgm:ptLst>
  <dgm:cxnLst>
    <dgm:cxn modelId="{3FBAAC1C-7982-4742-AD2F-5B93BE397B37}" type="presOf" srcId="{4E30BD38-7D77-4506-B5A7-06531672AB10}" destId="{37845916-3BF1-46FC-AE58-B95BCBBAA13F}" srcOrd="0" destOrd="0" presId="urn:microsoft.com/office/officeart/2005/8/layout/cycle8"/>
    <dgm:cxn modelId="{16A0BC21-3207-40A0-A115-2E852C8FEB9F}" type="presOf" srcId="{DBABA084-E693-417B-B6CF-C73C1CAA969F}" destId="{6EACDF4E-233D-4820-9F6F-D6F6EEAEA61E}" srcOrd="0" destOrd="0" presId="urn:microsoft.com/office/officeart/2005/8/layout/cycle8"/>
    <dgm:cxn modelId="{180C8D25-E275-4F3F-95A5-34FAB50F37DD}" srcId="{FBC0D5AB-D61F-4449-A7C9-F2748EF018D7}" destId="{DBABA084-E693-417B-B6CF-C73C1CAA969F}" srcOrd="0" destOrd="0" parTransId="{6683D610-5502-4911-A309-08ABDB120172}" sibTransId="{4A5012A2-B1E5-484F-BBF0-2A9048E3E101}"/>
    <dgm:cxn modelId="{B7AE3E28-D6C0-4891-89E6-24C090610FD0}" type="presOf" srcId="{FBC0D5AB-D61F-4449-A7C9-F2748EF018D7}" destId="{C6D2D11E-28A9-42AB-9352-1234555EDD25}" srcOrd="0" destOrd="0" presId="urn:microsoft.com/office/officeart/2005/8/layout/cycle8"/>
    <dgm:cxn modelId="{8377B42F-9DA6-4E99-A47B-66758DF197EE}" type="presOf" srcId="{9B6AA841-442D-466C-9E93-4F13B2BC4114}" destId="{D0D393B2-6C67-4912-9CC2-76C679D4507C}" srcOrd="0" destOrd="0" presId="urn:microsoft.com/office/officeart/2005/8/layout/cycle8"/>
    <dgm:cxn modelId="{BE78E339-4DD5-435D-B13D-91131A359E1B}" type="presOf" srcId="{9AC2C5E3-7BC7-4378-AF86-703E09251585}" destId="{2481E94A-F28D-4A05-97A2-134BD6121004}" srcOrd="1" destOrd="0" presId="urn:microsoft.com/office/officeart/2005/8/layout/cycle8"/>
    <dgm:cxn modelId="{EE6A305F-53AF-44FB-A6BF-6357E324E431}" srcId="{FBC0D5AB-D61F-4449-A7C9-F2748EF018D7}" destId="{9AC2C5E3-7BC7-4378-AF86-703E09251585}" srcOrd="2" destOrd="0" parTransId="{4F126A98-E03F-47B5-A96A-FD4D806C12CB}" sibTransId="{F0CFAE38-FFD3-4542-8529-5AD4A46FDEC3}"/>
    <dgm:cxn modelId="{C6FB6D46-B62A-4C1B-8FD0-46018CF8237A}" type="presOf" srcId="{9AC2C5E3-7BC7-4378-AF86-703E09251585}" destId="{1845B871-B2D9-402C-BFFE-EE705993D40B}" srcOrd="0" destOrd="0" presId="urn:microsoft.com/office/officeart/2005/8/layout/cycle8"/>
    <dgm:cxn modelId="{FFF6E24F-6013-4E9E-A0C5-11C18041A1D2}" type="presOf" srcId="{9B6AA841-442D-466C-9E93-4F13B2BC4114}" destId="{49C4F488-56DD-4D1E-B145-1A082FF4416A}" srcOrd="1" destOrd="0" presId="urn:microsoft.com/office/officeart/2005/8/layout/cycle8"/>
    <dgm:cxn modelId="{CA74AE78-307C-4486-B2EB-E1E0C4561C22}" type="presOf" srcId="{4E30BD38-7D77-4506-B5A7-06531672AB10}" destId="{12E4705A-939F-4E7B-8308-705394C3D9F4}" srcOrd="1" destOrd="0" presId="urn:microsoft.com/office/officeart/2005/8/layout/cycle8"/>
    <dgm:cxn modelId="{F5EC9188-B73E-4972-8A49-9C8DBDC5CC62}" srcId="{FBC0D5AB-D61F-4449-A7C9-F2748EF018D7}" destId="{9B6AA841-442D-466C-9E93-4F13B2BC4114}" srcOrd="1" destOrd="0" parTransId="{13543102-AA25-484A-93B5-E3279FE5D850}" sibTransId="{8645D0E1-89D4-4D8E-A00D-6798ABDEBC33}"/>
    <dgm:cxn modelId="{4627C493-FD6A-442C-9AF7-3232F70F9AE0}" srcId="{FBC0D5AB-D61F-4449-A7C9-F2748EF018D7}" destId="{4E30BD38-7D77-4506-B5A7-06531672AB10}" srcOrd="3" destOrd="0" parTransId="{F0166FC4-6846-4481-8CBA-C0672CC44598}" sibTransId="{82ED0FAB-6981-493D-835A-4CBFBA35C478}"/>
    <dgm:cxn modelId="{355CF0A3-6CAD-4303-B76A-6DE8EC6EA872}" type="presOf" srcId="{DBABA084-E693-417B-B6CF-C73C1CAA969F}" destId="{6055BB56-F4A4-4178-9975-90FD9D1CF703}" srcOrd="1" destOrd="0" presId="urn:microsoft.com/office/officeart/2005/8/layout/cycle8"/>
    <dgm:cxn modelId="{7EC614D7-7184-47E2-8C3E-FC7803F2FD73}" type="presParOf" srcId="{C6D2D11E-28A9-42AB-9352-1234555EDD25}" destId="{6EACDF4E-233D-4820-9F6F-D6F6EEAEA61E}" srcOrd="0" destOrd="0" presId="urn:microsoft.com/office/officeart/2005/8/layout/cycle8"/>
    <dgm:cxn modelId="{A61D1F96-BEC7-4BEE-A52E-52A6B4A97C0B}" type="presParOf" srcId="{C6D2D11E-28A9-42AB-9352-1234555EDD25}" destId="{D1AB9407-86C7-4741-9600-B7677DA01EC9}" srcOrd="1" destOrd="0" presId="urn:microsoft.com/office/officeart/2005/8/layout/cycle8"/>
    <dgm:cxn modelId="{1C7CEFF5-C8B7-4665-B917-54BA5475BE60}" type="presParOf" srcId="{C6D2D11E-28A9-42AB-9352-1234555EDD25}" destId="{521EB8E6-8086-4BA6-8EDC-53C55E779BA4}" srcOrd="2" destOrd="0" presId="urn:microsoft.com/office/officeart/2005/8/layout/cycle8"/>
    <dgm:cxn modelId="{5C1089DE-6CFD-4ADD-A0ED-1DB50158678C}" type="presParOf" srcId="{C6D2D11E-28A9-42AB-9352-1234555EDD25}" destId="{6055BB56-F4A4-4178-9975-90FD9D1CF703}" srcOrd="3" destOrd="0" presId="urn:microsoft.com/office/officeart/2005/8/layout/cycle8"/>
    <dgm:cxn modelId="{CFDFA2BD-E680-4147-8326-C72F4B33FBB0}" type="presParOf" srcId="{C6D2D11E-28A9-42AB-9352-1234555EDD25}" destId="{D0D393B2-6C67-4912-9CC2-76C679D4507C}" srcOrd="4" destOrd="0" presId="urn:microsoft.com/office/officeart/2005/8/layout/cycle8"/>
    <dgm:cxn modelId="{3AA16F9F-7553-4C9D-B112-EB9CCB8A70F6}" type="presParOf" srcId="{C6D2D11E-28A9-42AB-9352-1234555EDD25}" destId="{FB44C30F-53A8-4108-8BB4-067EF3119D87}" srcOrd="5" destOrd="0" presId="urn:microsoft.com/office/officeart/2005/8/layout/cycle8"/>
    <dgm:cxn modelId="{861E9023-8044-4FC9-BAF5-45D1F3A00831}" type="presParOf" srcId="{C6D2D11E-28A9-42AB-9352-1234555EDD25}" destId="{9E8E828E-70B6-43C1-AA4E-7029F76DBF0C}" srcOrd="6" destOrd="0" presId="urn:microsoft.com/office/officeart/2005/8/layout/cycle8"/>
    <dgm:cxn modelId="{931E19DA-1A78-4382-A7D5-0B4BC76D5537}" type="presParOf" srcId="{C6D2D11E-28A9-42AB-9352-1234555EDD25}" destId="{49C4F488-56DD-4D1E-B145-1A082FF4416A}" srcOrd="7" destOrd="0" presId="urn:microsoft.com/office/officeart/2005/8/layout/cycle8"/>
    <dgm:cxn modelId="{391BF22D-DF22-444F-9B31-DF9C2536C65E}" type="presParOf" srcId="{C6D2D11E-28A9-42AB-9352-1234555EDD25}" destId="{1845B871-B2D9-402C-BFFE-EE705993D40B}" srcOrd="8" destOrd="0" presId="urn:microsoft.com/office/officeart/2005/8/layout/cycle8"/>
    <dgm:cxn modelId="{B155DE2B-391B-46BB-9CE2-F54E47F8B750}" type="presParOf" srcId="{C6D2D11E-28A9-42AB-9352-1234555EDD25}" destId="{66AF409D-0391-4EDA-BA91-B69A202E8E60}" srcOrd="9" destOrd="0" presId="urn:microsoft.com/office/officeart/2005/8/layout/cycle8"/>
    <dgm:cxn modelId="{B230B06E-3208-406A-8FA7-17474CFFA309}" type="presParOf" srcId="{C6D2D11E-28A9-42AB-9352-1234555EDD25}" destId="{D3B0AF23-1213-4082-90FA-A809F638457D}" srcOrd="10" destOrd="0" presId="urn:microsoft.com/office/officeart/2005/8/layout/cycle8"/>
    <dgm:cxn modelId="{B54953D1-5AE4-4D8F-B198-0C7ECA8DE9C8}" type="presParOf" srcId="{C6D2D11E-28A9-42AB-9352-1234555EDD25}" destId="{2481E94A-F28D-4A05-97A2-134BD6121004}" srcOrd="11" destOrd="0" presId="urn:microsoft.com/office/officeart/2005/8/layout/cycle8"/>
    <dgm:cxn modelId="{FC66BA8D-4ACC-4FE0-B334-C24349BC1435}" type="presParOf" srcId="{C6D2D11E-28A9-42AB-9352-1234555EDD25}" destId="{37845916-3BF1-46FC-AE58-B95BCBBAA13F}" srcOrd="12" destOrd="0" presId="urn:microsoft.com/office/officeart/2005/8/layout/cycle8"/>
    <dgm:cxn modelId="{6D3E5E4C-AF60-42C3-A49A-DD4BE2A885ED}" type="presParOf" srcId="{C6D2D11E-28A9-42AB-9352-1234555EDD25}" destId="{94D7F8EA-1666-4A1A-B4D6-FC6284F1A022}" srcOrd="13" destOrd="0" presId="urn:microsoft.com/office/officeart/2005/8/layout/cycle8"/>
    <dgm:cxn modelId="{47537C07-E2B4-4217-9034-E53A2A55CE78}" type="presParOf" srcId="{C6D2D11E-28A9-42AB-9352-1234555EDD25}" destId="{CC38E3A1-BFF6-47F3-B674-B69BEADEF2EF}" srcOrd="14" destOrd="0" presId="urn:microsoft.com/office/officeart/2005/8/layout/cycle8"/>
    <dgm:cxn modelId="{1D9D2C6C-18E9-4714-82C6-E11B7D837425}" type="presParOf" srcId="{C6D2D11E-28A9-42AB-9352-1234555EDD25}" destId="{12E4705A-939F-4E7B-8308-705394C3D9F4}" srcOrd="15" destOrd="0" presId="urn:microsoft.com/office/officeart/2005/8/layout/cycle8"/>
    <dgm:cxn modelId="{318AABD5-4041-49EA-B3FD-F1AE57BE2504}" type="presParOf" srcId="{C6D2D11E-28A9-42AB-9352-1234555EDD25}" destId="{9B61A6CF-A542-41AE-9F4E-042A01CB0754}" srcOrd="16" destOrd="0" presId="urn:microsoft.com/office/officeart/2005/8/layout/cycle8"/>
    <dgm:cxn modelId="{940D5F3F-2E72-4467-B940-608A3AF97B29}" type="presParOf" srcId="{C6D2D11E-28A9-42AB-9352-1234555EDD25}" destId="{EDF1CE2A-99C6-4419-AFA8-B464F4A1A8CF}" srcOrd="17" destOrd="0" presId="urn:microsoft.com/office/officeart/2005/8/layout/cycle8"/>
    <dgm:cxn modelId="{BB6925A2-AAC2-41C9-BD1A-B9B878C4D82F}" type="presParOf" srcId="{C6D2D11E-28A9-42AB-9352-1234555EDD25}" destId="{411CA6D2-F886-4035-8A68-133A5C84FAE1}" srcOrd="18" destOrd="0" presId="urn:microsoft.com/office/officeart/2005/8/layout/cycle8"/>
    <dgm:cxn modelId="{56180B9A-A4D5-4AB3-9D83-F3074E596CF0}" type="presParOf" srcId="{C6D2D11E-28A9-42AB-9352-1234555EDD25}" destId="{CA52FF5D-194C-4033-9BEA-62F93AEC73A9}" srcOrd="1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75BEC-4316-441A-9E5F-6F3C61CBDF14}">
      <dsp:nvSpPr>
        <dsp:cNvPr id="0" name=""/>
        <dsp:cNvSpPr/>
      </dsp:nvSpPr>
      <dsp:spPr>
        <a:xfrm>
          <a:off x="2705893" y="0"/>
          <a:ext cx="2500079" cy="250045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71562B-0F17-4DF4-92C8-D3C20BCF851C}">
      <dsp:nvSpPr>
        <dsp:cNvPr id="0" name=""/>
        <dsp:cNvSpPr/>
      </dsp:nvSpPr>
      <dsp:spPr>
        <a:xfrm>
          <a:off x="3258493" y="902741"/>
          <a:ext cx="1389246" cy="69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altLang="en-US" sz="3200" b="1" u="sng" kern="1200" dirty="0" err="1">
              <a:solidFill>
                <a:srgbClr val="FF0000"/>
              </a:solidFill>
              <a:latin typeface="Andalus" panose="02020603050405020304" pitchFamily="18" charset="-78"/>
              <a:sym typeface="Andalus" panose="02020603050405020304" pitchFamily="18" charset="-78"/>
            </a:rPr>
            <a:t>VER</a:t>
          </a:r>
          <a:r>
            <a:rPr lang="en-US" altLang="en-US" sz="3200" b="1" u="sng" kern="1200" dirty="0" err="1">
              <a:solidFill>
                <a:srgbClr val="000000"/>
              </a:solidFill>
              <a:latin typeface="Andalus" panose="02020603050405020304" pitchFamily="18" charset="-78"/>
              <a:sym typeface="Andalus" panose="02020603050405020304" pitchFamily="18" charset="-78"/>
            </a:rPr>
            <a:t>na</a:t>
          </a:r>
          <a:endParaRPr lang="en-IN" sz="3200" kern="1200" dirty="0"/>
        </a:p>
      </dsp:txBody>
      <dsp:txXfrm>
        <a:off x="3258493" y="902741"/>
        <a:ext cx="1389246" cy="694456"/>
      </dsp:txXfrm>
    </dsp:sp>
    <dsp:sp modelId="{1338021E-1498-4F39-BD5C-A7A648CE6AC1}">
      <dsp:nvSpPr>
        <dsp:cNvPr id="0" name=""/>
        <dsp:cNvSpPr/>
      </dsp:nvSpPr>
      <dsp:spPr>
        <a:xfrm>
          <a:off x="2011505" y="1436699"/>
          <a:ext cx="2500079" cy="250045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8000D0-55F4-404B-95D5-CBEF29DF21B4}">
      <dsp:nvSpPr>
        <dsp:cNvPr id="0" name=""/>
        <dsp:cNvSpPr/>
      </dsp:nvSpPr>
      <dsp:spPr>
        <a:xfrm>
          <a:off x="2566922" y="2347752"/>
          <a:ext cx="1389246" cy="69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altLang="en-US" sz="3200" b="1" u="sng" kern="1200" dirty="0">
              <a:solidFill>
                <a:srgbClr val="FF0000"/>
              </a:solidFill>
              <a:latin typeface="Andalus" panose="02020603050405020304" pitchFamily="18" charset="-78"/>
              <a:sym typeface="Andalus" panose="02020603050405020304" pitchFamily="18" charset="-78"/>
            </a:rPr>
            <a:t>GO</a:t>
          </a:r>
          <a:r>
            <a:rPr lang="en-US" altLang="en-US" sz="3200" b="1" u="sng" kern="1200" dirty="0">
              <a:solidFill>
                <a:srgbClr val="000000"/>
              </a:solidFill>
              <a:latin typeface="Andalus" panose="02020603050405020304" pitchFamily="18" charset="-78"/>
              <a:sym typeface="Andalus" panose="02020603050405020304" pitchFamily="18" charset="-78"/>
            </a:rPr>
            <a:t>a</a:t>
          </a:r>
          <a:endParaRPr lang="en-IN" sz="3200" kern="1200" dirty="0"/>
        </a:p>
      </dsp:txBody>
      <dsp:txXfrm>
        <a:off x="2566922" y="2347752"/>
        <a:ext cx="1389246" cy="694456"/>
      </dsp:txXfrm>
    </dsp:sp>
    <dsp:sp modelId="{70855300-9A3C-435F-A02E-0C8E0D1DD262}">
      <dsp:nvSpPr>
        <dsp:cNvPr id="0" name=""/>
        <dsp:cNvSpPr/>
      </dsp:nvSpPr>
      <dsp:spPr>
        <a:xfrm>
          <a:off x="2883833" y="3045325"/>
          <a:ext cx="2147955" cy="2148816"/>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C7B4AE-33A2-4DFB-A240-49D6004CC06E}">
      <dsp:nvSpPr>
        <dsp:cNvPr id="0" name=""/>
        <dsp:cNvSpPr/>
      </dsp:nvSpPr>
      <dsp:spPr>
        <a:xfrm>
          <a:off x="3343280" y="3618597"/>
          <a:ext cx="1250724" cy="997219"/>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IN" sz="2800" kern="1200" dirty="0">
            <a:solidFill>
              <a:srgbClr val="FF0000"/>
            </a:solidFill>
            <a:latin typeface="Times New Roman" panose="02020603050405020304" pitchFamily="18" charset="0"/>
            <a:cs typeface="Times New Roman" panose="02020603050405020304" pitchFamily="18" charset="0"/>
          </a:endParaRPr>
        </a:p>
      </dsp:txBody>
      <dsp:txXfrm>
        <a:off x="3343280" y="3618597"/>
        <a:ext cx="1250724" cy="9972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F055-70F3-40E3-9C55-8AC31716A493}">
      <dsp:nvSpPr>
        <dsp:cNvPr id="0" name=""/>
        <dsp:cNvSpPr/>
      </dsp:nvSpPr>
      <dsp:spPr>
        <a:xfrm>
          <a:off x="0" y="0"/>
          <a:ext cx="563562" cy="563562"/>
        </a:xfrm>
        <a:prstGeom prst="pie">
          <a:avLst>
            <a:gd name="adj1" fmla="val 5400000"/>
            <a:gd name="adj2" fmla="val 16200000"/>
          </a:avLst>
        </a:prstGeom>
        <a:solidFill>
          <a:schemeClr val="bg2">
            <a:lumMod val="50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7D6DF9-0C7E-4329-9DFC-7CC1314384DF}">
      <dsp:nvSpPr>
        <dsp:cNvPr id="0" name=""/>
        <dsp:cNvSpPr/>
      </dsp:nvSpPr>
      <dsp:spPr>
        <a:xfrm>
          <a:off x="281781" y="0"/>
          <a:ext cx="7343019" cy="5635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spc="300" dirty="0">
              <a:latin typeface="+mj-lt"/>
            </a:rPr>
            <a:t>ANALYTICAL DEVELOPMENT</a:t>
          </a:r>
          <a:endParaRPr lang="en-US" sz="2400" b="0" kern="1200" spc="300" dirty="0">
            <a:latin typeface="+mj-lt"/>
          </a:endParaRPr>
        </a:p>
      </dsp:txBody>
      <dsp:txXfrm>
        <a:off x="281781" y="0"/>
        <a:ext cx="7343019" cy="5635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B9FBE-2835-4C84-9628-C82AA29B7D37}">
      <dsp:nvSpPr>
        <dsp:cNvPr id="0" name=""/>
        <dsp:cNvSpPr/>
      </dsp:nvSpPr>
      <dsp:spPr>
        <a:xfrm>
          <a:off x="1774894" y="2577211"/>
          <a:ext cx="2165211" cy="1510731"/>
        </a:xfrm>
        <a:prstGeom prst="ellipse">
          <a:avLst/>
        </a:prstGeom>
        <a:solidFill>
          <a:srgbClr val="00206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ea typeface="Verdana" panose="020B0604030504040204" pitchFamily="34" charset="0"/>
              <a:cs typeface="Verdana" panose="020B0604030504040204" pitchFamily="34" charset="0"/>
            </a:rPr>
            <a:t>ANALYTICAL DEVELOPMENT</a:t>
          </a:r>
        </a:p>
      </dsp:txBody>
      <dsp:txXfrm>
        <a:off x="2091982" y="2798452"/>
        <a:ext cx="1531035" cy="1068249"/>
      </dsp:txXfrm>
    </dsp:sp>
    <dsp:sp modelId="{F7A5060B-F318-43ED-A257-E7B065821BD0}">
      <dsp:nvSpPr>
        <dsp:cNvPr id="0" name=""/>
        <dsp:cNvSpPr/>
      </dsp:nvSpPr>
      <dsp:spPr>
        <a:xfrm rot="16200000">
          <a:off x="2625828" y="2105466"/>
          <a:ext cx="463343" cy="52941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a:latin typeface="+mj-lt"/>
            <a:ea typeface="Verdana" panose="020B0604030504040204" pitchFamily="34" charset="0"/>
            <a:cs typeface="Verdana" panose="020B0604030504040204" pitchFamily="34" charset="0"/>
          </a:endParaRPr>
        </a:p>
      </dsp:txBody>
      <dsp:txXfrm>
        <a:off x="2695330" y="2280852"/>
        <a:ext cx="324340" cy="317650"/>
      </dsp:txXfrm>
    </dsp:sp>
    <dsp:sp modelId="{D5370E02-EFDF-49B4-AC87-2D3E5FE3A2D9}">
      <dsp:nvSpPr>
        <dsp:cNvPr id="0" name=""/>
        <dsp:cNvSpPr/>
      </dsp:nvSpPr>
      <dsp:spPr>
        <a:xfrm>
          <a:off x="1933812" y="237265"/>
          <a:ext cx="1847375" cy="182630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mj-lt"/>
              <a:ea typeface="Verdana" panose="020B0604030504040204" pitchFamily="34" charset="0"/>
              <a:cs typeface="Verdana" panose="020B0604030504040204" pitchFamily="34" charset="0"/>
            </a:rPr>
            <a:t>Method Development</a:t>
          </a:r>
          <a:endParaRPr lang="en-US" sz="1600" b="1" kern="1200" dirty="0">
            <a:latin typeface="+mj-lt"/>
            <a:ea typeface="Verdana" panose="020B0604030504040204" pitchFamily="34" charset="0"/>
            <a:cs typeface="Verdana" panose="020B0604030504040204" pitchFamily="34" charset="0"/>
          </a:endParaRPr>
        </a:p>
      </dsp:txBody>
      <dsp:txXfrm>
        <a:off x="2204354" y="504722"/>
        <a:ext cx="1306291" cy="1291394"/>
      </dsp:txXfrm>
    </dsp:sp>
    <dsp:sp modelId="{DE0F0FBF-2324-4874-ADAB-BC233B8B1C3A}">
      <dsp:nvSpPr>
        <dsp:cNvPr id="0" name=""/>
        <dsp:cNvSpPr/>
      </dsp:nvSpPr>
      <dsp:spPr>
        <a:xfrm rot="20528873">
          <a:off x="3821651" y="2695208"/>
          <a:ext cx="247178" cy="52941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a:latin typeface="+mj-lt"/>
            <a:ea typeface="Verdana" panose="020B0604030504040204" pitchFamily="34" charset="0"/>
            <a:cs typeface="Verdana" panose="020B0604030504040204" pitchFamily="34" charset="0"/>
          </a:endParaRPr>
        </a:p>
      </dsp:txBody>
      <dsp:txXfrm>
        <a:off x="3823436" y="2812458"/>
        <a:ext cx="173025" cy="317650"/>
      </dsp:txXfrm>
    </dsp:sp>
    <dsp:sp modelId="{561A70B5-6BF7-4CBE-9ED3-F92BA8B3832F}">
      <dsp:nvSpPr>
        <dsp:cNvPr id="0" name=""/>
        <dsp:cNvSpPr/>
      </dsp:nvSpPr>
      <dsp:spPr>
        <a:xfrm>
          <a:off x="4009167" y="1751016"/>
          <a:ext cx="1847375" cy="182630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mj-lt"/>
              <a:ea typeface="Verdana" panose="020B0604030504040204" pitchFamily="34" charset="0"/>
              <a:cs typeface="Verdana" panose="020B0604030504040204" pitchFamily="34" charset="0"/>
            </a:rPr>
            <a:t>Method Validation</a:t>
          </a:r>
          <a:endParaRPr lang="en-US" sz="1600" b="1" kern="1200" dirty="0">
            <a:latin typeface="+mj-lt"/>
            <a:ea typeface="Verdana" panose="020B0604030504040204" pitchFamily="34" charset="0"/>
            <a:cs typeface="Verdana" panose="020B0604030504040204" pitchFamily="34" charset="0"/>
          </a:endParaRPr>
        </a:p>
      </dsp:txBody>
      <dsp:txXfrm>
        <a:off x="4279709" y="2018473"/>
        <a:ext cx="1306291" cy="1291394"/>
      </dsp:txXfrm>
    </dsp:sp>
    <dsp:sp modelId="{903A785E-9407-4197-A92D-FE4376D4B5DB}">
      <dsp:nvSpPr>
        <dsp:cNvPr id="0" name=""/>
        <dsp:cNvSpPr/>
      </dsp:nvSpPr>
      <dsp:spPr>
        <a:xfrm rot="3240000">
          <a:off x="3272471" y="3920149"/>
          <a:ext cx="456413" cy="52941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a:latin typeface="+mj-lt"/>
            <a:ea typeface="Verdana" panose="020B0604030504040204" pitchFamily="34" charset="0"/>
            <a:cs typeface="Verdana" panose="020B0604030504040204" pitchFamily="34" charset="0"/>
          </a:endParaRPr>
        </a:p>
      </dsp:txBody>
      <dsp:txXfrm>
        <a:off x="3300692" y="3970646"/>
        <a:ext cx="319489" cy="317650"/>
      </dsp:txXfrm>
    </dsp:sp>
    <dsp:sp modelId="{B90CBA06-2B1F-4331-BFF9-23120E155136}">
      <dsp:nvSpPr>
        <dsp:cNvPr id="0" name=""/>
        <dsp:cNvSpPr/>
      </dsp:nvSpPr>
      <dsp:spPr>
        <a:xfrm>
          <a:off x="3216452" y="4184826"/>
          <a:ext cx="1847375" cy="182630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mj-lt"/>
              <a:ea typeface="Verdana" panose="020B0604030504040204" pitchFamily="34" charset="0"/>
              <a:cs typeface="Verdana" panose="020B0604030504040204" pitchFamily="34" charset="0"/>
            </a:rPr>
            <a:t>Method Transfers</a:t>
          </a:r>
          <a:endParaRPr lang="en-US" sz="1600" b="1" kern="1200" dirty="0">
            <a:latin typeface="+mj-lt"/>
            <a:ea typeface="Verdana" panose="020B0604030504040204" pitchFamily="34" charset="0"/>
            <a:cs typeface="Verdana" panose="020B0604030504040204" pitchFamily="34" charset="0"/>
          </a:endParaRPr>
        </a:p>
      </dsp:txBody>
      <dsp:txXfrm>
        <a:off x="3486994" y="4452283"/>
        <a:ext cx="1306291" cy="1291394"/>
      </dsp:txXfrm>
    </dsp:sp>
    <dsp:sp modelId="{A0260572-C329-45FB-8F75-1F2FD6077F78}">
      <dsp:nvSpPr>
        <dsp:cNvPr id="0" name=""/>
        <dsp:cNvSpPr/>
      </dsp:nvSpPr>
      <dsp:spPr>
        <a:xfrm rot="7560000">
          <a:off x="1926851" y="3865212"/>
          <a:ext cx="469909" cy="52941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a:latin typeface="+mj-lt"/>
            <a:ea typeface="Verdana" panose="020B0604030504040204" pitchFamily="34" charset="0"/>
            <a:cs typeface="Verdana" panose="020B0604030504040204" pitchFamily="34" charset="0"/>
          </a:endParaRPr>
        </a:p>
      </dsp:txBody>
      <dsp:txXfrm rot="10800000">
        <a:off x="2038768" y="3914071"/>
        <a:ext cx="328936" cy="317650"/>
      </dsp:txXfrm>
    </dsp:sp>
    <dsp:sp modelId="{C56F42DB-7AEC-4AE5-A172-8FB7F7AF3A93}">
      <dsp:nvSpPr>
        <dsp:cNvPr id="0" name=""/>
        <dsp:cNvSpPr/>
      </dsp:nvSpPr>
      <dsp:spPr>
        <a:xfrm>
          <a:off x="651171" y="4184826"/>
          <a:ext cx="1847375" cy="1826308"/>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mj-lt"/>
              <a:ea typeface="Verdana" panose="020B0604030504040204" pitchFamily="34" charset="0"/>
              <a:cs typeface="Verdana" panose="020B0604030504040204" pitchFamily="34" charset="0"/>
            </a:rPr>
            <a:t>Stability Assessment &amp; Photo- stability</a:t>
          </a:r>
          <a:endParaRPr lang="en-US" sz="1600" b="1" kern="1200" dirty="0">
            <a:latin typeface="+mj-lt"/>
            <a:ea typeface="Verdana" panose="020B0604030504040204" pitchFamily="34" charset="0"/>
            <a:cs typeface="Verdana" panose="020B0604030504040204" pitchFamily="34" charset="0"/>
          </a:endParaRPr>
        </a:p>
      </dsp:txBody>
      <dsp:txXfrm>
        <a:off x="921713" y="4452283"/>
        <a:ext cx="1306291" cy="1291394"/>
      </dsp:txXfrm>
    </dsp:sp>
    <dsp:sp modelId="{DEED856E-0FF0-4519-B960-5675970F3E97}">
      <dsp:nvSpPr>
        <dsp:cNvPr id="0" name=""/>
        <dsp:cNvSpPr/>
      </dsp:nvSpPr>
      <dsp:spPr>
        <a:xfrm rot="11871127">
          <a:off x="1653545" y="2717841"/>
          <a:ext cx="247179" cy="52941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a:latin typeface="+mj-lt"/>
            <a:ea typeface="Verdana" panose="020B0604030504040204" pitchFamily="34" charset="0"/>
            <a:cs typeface="Verdana" panose="020B0604030504040204" pitchFamily="34" charset="0"/>
          </a:endParaRPr>
        </a:p>
      </dsp:txBody>
      <dsp:txXfrm rot="10800000">
        <a:off x="1725914" y="2835091"/>
        <a:ext cx="173025" cy="317650"/>
      </dsp:txXfrm>
    </dsp:sp>
    <dsp:sp modelId="{6AD63B99-5905-427B-B406-34CE83C8204C}">
      <dsp:nvSpPr>
        <dsp:cNvPr id="0" name=""/>
        <dsp:cNvSpPr/>
      </dsp:nvSpPr>
      <dsp:spPr>
        <a:xfrm>
          <a:off x="-141543" y="1751016"/>
          <a:ext cx="1847375" cy="1826308"/>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mj-lt"/>
              <a:ea typeface="Verdana" panose="020B0604030504040204" pitchFamily="34" charset="0"/>
              <a:cs typeface="Verdana" panose="020B0604030504040204" pitchFamily="34" charset="0"/>
            </a:rPr>
            <a:t>Structural Elucidation &amp; Impurity Identification</a:t>
          </a:r>
          <a:r>
            <a:rPr lang="en-US" sz="1600" b="0" kern="1200">
              <a:latin typeface="+mj-lt"/>
              <a:ea typeface="Verdana" panose="020B0604030504040204" pitchFamily="34" charset="0"/>
              <a:cs typeface="Verdana" panose="020B0604030504040204" pitchFamily="34" charset="0"/>
            </a:rPr>
            <a:t> </a:t>
          </a:r>
          <a:endParaRPr lang="en-US" sz="1600" b="0" kern="1200" dirty="0">
            <a:latin typeface="+mj-lt"/>
            <a:ea typeface="Verdana" panose="020B0604030504040204" pitchFamily="34" charset="0"/>
            <a:cs typeface="Verdana" panose="020B0604030504040204" pitchFamily="34" charset="0"/>
          </a:endParaRPr>
        </a:p>
      </dsp:txBody>
      <dsp:txXfrm>
        <a:off x="128999" y="2018473"/>
        <a:ext cx="1306291" cy="12913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F055-70F3-40E3-9C55-8AC31716A493}">
      <dsp:nvSpPr>
        <dsp:cNvPr id="0" name=""/>
        <dsp:cNvSpPr/>
      </dsp:nvSpPr>
      <dsp:spPr>
        <a:xfrm>
          <a:off x="0" y="0"/>
          <a:ext cx="540948" cy="540948"/>
        </a:xfrm>
        <a:prstGeom prst="pie">
          <a:avLst>
            <a:gd name="adj1" fmla="val 5400000"/>
            <a:gd name="adj2" fmla="val 16200000"/>
          </a:avLst>
        </a:prstGeom>
        <a:solidFill>
          <a:schemeClr val="bg2">
            <a:lumMod val="50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7D6DF9-0C7E-4329-9DFC-7CC1314384DF}">
      <dsp:nvSpPr>
        <dsp:cNvPr id="0" name=""/>
        <dsp:cNvSpPr/>
      </dsp:nvSpPr>
      <dsp:spPr>
        <a:xfrm>
          <a:off x="270473" y="0"/>
          <a:ext cx="10702326" cy="54094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spc="300" dirty="0">
              <a:latin typeface="+mj-lt"/>
            </a:rPr>
            <a:t>GMP MANUFACTURING</a:t>
          </a:r>
          <a:endParaRPr lang="en-US" sz="2400" b="0" kern="1200" spc="300" dirty="0">
            <a:latin typeface="+mj-lt"/>
          </a:endParaRPr>
        </a:p>
      </dsp:txBody>
      <dsp:txXfrm>
        <a:off x="270473" y="0"/>
        <a:ext cx="10702326" cy="5409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F13F9-FC99-43A2-B6D5-D74A4C6F64F8}">
      <dsp:nvSpPr>
        <dsp:cNvPr id="0" name=""/>
        <dsp:cNvSpPr/>
      </dsp:nvSpPr>
      <dsp:spPr>
        <a:xfrm>
          <a:off x="2230312" y="1783200"/>
          <a:ext cx="2130093" cy="2238444"/>
        </a:xfrm>
        <a:prstGeom prst="ellipse">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j-lt"/>
              <a:ea typeface="Verdana" panose="020B0604030504040204" pitchFamily="34" charset="0"/>
              <a:cs typeface="Verdana" panose="020B0604030504040204" pitchFamily="34" charset="0"/>
            </a:rPr>
            <a:t>GMP </a:t>
          </a:r>
          <a:r>
            <a:rPr lang="en-US" sz="1400" b="1" kern="1200" dirty="0">
              <a:solidFill>
                <a:schemeClr val="bg1"/>
              </a:solidFill>
              <a:latin typeface="+mj-lt"/>
              <a:ea typeface="Verdana" panose="020B0604030504040204" pitchFamily="34" charset="0"/>
              <a:cs typeface="Verdana" panose="020B0604030504040204" pitchFamily="34" charset="0"/>
            </a:rPr>
            <a:t>MANUFACTURING</a:t>
          </a:r>
          <a:endParaRPr lang="en-US" sz="1800" b="1" kern="1200" dirty="0">
            <a:solidFill>
              <a:schemeClr val="bg1"/>
            </a:solidFill>
            <a:latin typeface="+mj-lt"/>
            <a:ea typeface="Verdana" panose="020B0604030504040204" pitchFamily="34" charset="0"/>
            <a:cs typeface="Verdana" panose="020B0604030504040204" pitchFamily="34" charset="0"/>
          </a:endParaRPr>
        </a:p>
      </dsp:txBody>
      <dsp:txXfrm>
        <a:off x="2542257" y="2111013"/>
        <a:ext cx="1506203" cy="1582818"/>
      </dsp:txXfrm>
    </dsp:sp>
    <dsp:sp modelId="{25F14B61-44D5-48E8-86ED-BB70A1832773}">
      <dsp:nvSpPr>
        <dsp:cNvPr id="0" name=""/>
        <dsp:cNvSpPr/>
      </dsp:nvSpPr>
      <dsp:spPr>
        <a:xfrm rot="18758507">
          <a:off x="4048722" y="1779877"/>
          <a:ext cx="106000" cy="4938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mj-lt"/>
            <a:ea typeface="Verdana" panose="020B0604030504040204" pitchFamily="34" charset="0"/>
            <a:cs typeface="Verdana" panose="020B0604030504040204" pitchFamily="34" charset="0"/>
          </a:endParaRPr>
        </a:p>
      </dsp:txBody>
      <dsp:txXfrm>
        <a:off x="4053851" y="1890338"/>
        <a:ext cx="74200" cy="296296"/>
      </dsp:txXfrm>
    </dsp:sp>
    <dsp:sp modelId="{F3D1E171-AB0F-4D82-9DDF-74F08A8129A4}">
      <dsp:nvSpPr>
        <dsp:cNvPr id="0" name=""/>
        <dsp:cNvSpPr/>
      </dsp:nvSpPr>
      <dsp:spPr>
        <a:xfrm>
          <a:off x="3814174" y="434272"/>
          <a:ext cx="1935249" cy="170804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j-lt"/>
              <a:ea typeface="Verdana" panose="020B0604030504040204" pitchFamily="34" charset="0"/>
              <a:cs typeface="Verdana" panose="020B0604030504040204" pitchFamily="34" charset="0"/>
            </a:rPr>
            <a:t>Process Optimization Trials</a:t>
          </a:r>
        </a:p>
      </dsp:txBody>
      <dsp:txXfrm>
        <a:off x="4097585" y="684409"/>
        <a:ext cx="1368427" cy="1207771"/>
      </dsp:txXfrm>
    </dsp:sp>
    <dsp:sp modelId="{A13899FC-89BA-4F12-A082-0343BAADA80D}">
      <dsp:nvSpPr>
        <dsp:cNvPr id="0" name=""/>
        <dsp:cNvSpPr/>
      </dsp:nvSpPr>
      <dsp:spPr>
        <a:xfrm rot="2432701">
          <a:off x="4133343" y="3418838"/>
          <a:ext cx="101162" cy="4938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mj-lt"/>
            <a:ea typeface="Verdana" panose="020B0604030504040204" pitchFamily="34" charset="0"/>
            <a:cs typeface="Verdana" panose="020B0604030504040204" pitchFamily="34" charset="0"/>
          </a:endParaRPr>
        </a:p>
      </dsp:txBody>
      <dsp:txXfrm>
        <a:off x="4136986" y="3507739"/>
        <a:ext cx="70813" cy="296296"/>
      </dsp:txXfrm>
    </dsp:sp>
    <dsp:sp modelId="{F6590FE3-699E-4E42-8CD0-ECD22E28B500}">
      <dsp:nvSpPr>
        <dsp:cNvPr id="0" name=""/>
        <dsp:cNvSpPr/>
      </dsp:nvSpPr>
      <dsp:spPr>
        <a:xfrm>
          <a:off x="3990282" y="3428481"/>
          <a:ext cx="2067595" cy="190551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latin typeface="+mj-lt"/>
              <a:ea typeface="Verdana" panose="020B0604030504040204" pitchFamily="34" charset="0"/>
              <a:cs typeface="Verdana" panose="020B0604030504040204" pitchFamily="34" charset="0"/>
            </a:rPr>
            <a:t>Exhibit Batch Manufacturing</a:t>
          </a:r>
        </a:p>
      </dsp:txBody>
      <dsp:txXfrm>
        <a:off x="4293074" y="3707538"/>
        <a:ext cx="1462011" cy="1347404"/>
      </dsp:txXfrm>
    </dsp:sp>
    <dsp:sp modelId="{481186D6-EBEB-499B-B9C2-FB09501E8F1A}">
      <dsp:nvSpPr>
        <dsp:cNvPr id="0" name=""/>
        <dsp:cNvSpPr/>
      </dsp:nvSpPr>
      <dsp:spPr>
        <a:xfrm rot="8169884">
          <a:off x="2399060" y="3470557"/>
          <a:ext cx="94840" cy="49382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mj-lt"/>
            <a:ea typeface="Verdana" panose="020B0604030504040204" pitchFamily="34" charset="0"/>
            <a:cs typeface="Verdana" panose="020B0604030504040204" pitchFamily="34" charset="0"/>
          </a:endParaRPr>
        </a:p>
      </dsp:txBody>
      <dsp:txXfrm rot="10800000">
        <a:off x="2423548" y="3559469"/>
        <a:ext cx="66388" cy="296296"/>
      </dsp:txXfrm>
    </dsp:sp>
    <dsp:sp modelId="{4C943696-C3D2-4A6F-B91E-8AC2206FDA2E}">
      <dsp:nvSpPr>
        <dsp:cNvPr id="0" name=""/>
        <dsp:cNvSpPr/>
      </dsp:nvSpPr>
      <dsp:spPr>
        <a:xfrm>
          <a:off x="784794" y="3549743"/>
          <a:ext cx="1893811" cy="170804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bg1"/>
              </a:solidFill>
              <a:latin typeface="+mj-lt"/>
              <a:ea typeface="Verdana" panose="020B0604030504040204" pitchFamily="34" charset="0"/>
              <a:cs typeface="Verdana" panose="020B0604030504040204" pitchFamily="34" charset="0"/>
            </a:rPr>
            <a:t>Clinical Batch Supply</a:t>
          </a:r>
        </a:p>
      </dsp:txBody>
      <dsp:txXfrm>
        <a:off x="1062136" y="3799880"/>
        <a:ext cx="1339127" cy="1207771"/>
      </dsp:txXfrm>
    </dsp:sp>
    <dsp:sp modelId="{8AC15732-618E-4593-B507-4EB8DC631A92}">
      <dsp:nvSpPr>
        <dsp:cNvPr id="0" name=""/>
        <dsp:cNvSpPr/>
      </dsp:nvSpPr>
      <dsp:spPr>
        <a:xfrm rot="13443830">
          <a:off x="2365522" y="1827916"/>
          <a:ext cx="118571" cy="49382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mj-lt"/>
            <a:ea typeface="Verdana" panose="020B0604030504040204" pitchFamily="34" charset="0"/>
            <a:cs typeface="Verdana" panose="020B0604030504040204" pitchFamily="34" charset="0"/>
          </a:endParaRPr>
        </a:p>
      </dsp:txBody>
      <dsp:txXfrm rot="10800000">
        <a:off x="2396088" y="1939050"/>
        <a:ext cx="83000" cy="296296"/>
      </dsp:txXfrm>
    </dsp:sp>
    <dsp:sp modelId="{2ACA98DD-DE11-47D6-BE5F-1B2ACC7F7293}">
      <dsp:nvSpPr>
        <dsp:cNvPr id="0" name=""/>
        <dsp:cNvSpPr/>
      </dsp:nvSpPr>
      <dsp:spPr>
        <a:xfrm>
          <a:off x="708596" y="457193"/>
          <a:ext cx="1950587" cy="1771153"/>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latin typeface="+mj-lt"/>
              <a:ea typeface="Verdana" panose="020B0604030504040204" pitchFamily="34" charset="0"/>
              <a:cs typeface="Verdana" panose="020B0604030504040204" pitchFamily="34" charset="0"/>
            </a:rPr>
            <a:t>Commercial</a:t>
          </a:r>
          <a:r>
            <a:rPr lang="en-US" sz="1700" b="1" kern="1200" baseline="0" dirty="0">
              <a:solidFill>
                <a:schemeClr val="bg1"/>
              </a:solidFill>
              <a:latin typeface="+mj-lt"/>
              <a:ea typeface="Verdana" panose="020B0604030504040204" pitchFamily="34" charset="0"/>
              <a:cs typeface="Verdana" panose="020B0604030504040204" pitchFamily="34" charset="0"/>
            </a:rPr>
            <a:t> Manufacturing</a:t>
          </a:r>
        </a:p>
      </dsp:txBody>
      <dsp:txXfrm>
        <a:off x="994253" y="716572"/>
        <a:ext cx="1379273" cy="12523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F055-70F3-40E3-9C55-8AC31716A493}">
      <dsp:nvSpPr>
        <dsp:cNvPr id="0" name=""/>
        <dsp:cNvSpPr/>
      </dsp:nvSpPr>
      <dsp:spPr>
        <a:xfrm>
          <a:off x="0" y="0"/>
          <a:ext cx="551774" cy="551774"/>
        </a:xfrm>
        <a:prstGeom prst="pie">
          <a:avLst>
            <a:gd name="adj1" fmla="val 5400000"/>
            <a:gd name="adj2" fmla="val 16200000"/>
          </a:avLst>
        </a:prstGeom>
        <a:solidFill>
          <a:schemeClr val="accent2"/>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7D6DF9-0C7E-4329-9DFC-7CC1314384DF}">
      <dsp:nvSpPr>
        <dsp:cNvPr id="0" name=""/>
        <dsp:cNvSpPr/>
      </dsp:nvSpPr>
      <dsp:spPr>
        <a:xfrm>
          <a:off x="275886" y="0"/>
          <a:ext cx="10696913" cy="55177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spc="300" dirty="0">
              <a:latin typeface="+mj-lt"/>
            </a:rPr>
            <a:t>BIO-AVAILBILITY/BIO-EQUIVALENCE STUDIES</a:t>
          </a:r>
          <a:endParaRPr lang="en-US" sz="2800" b="0" kern="1200" spc="300" dirty="0">
            <a:latin typeface="+mj-lt"/>
          </a:endParaRPr>
        </a:p>
      </dsp:txBody>
      <dsp:txXfrm>
        <a:off x="275886" y="0"/>
        <a:ext cx="10696913" cy="5517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CAFA-2919-483A-8829-C71729556D49}">
      <dsp:nvSpPr>
        <dsp:cNvPr id="0" name=""/>
        <dsp:cNvSpPr/>
      </dsp:nvSpPr>
      <dsp:spPr>
        <a:xfrm>
          <a:off x="1980076" y="2230583"/>
          <a:ext cx="1597981" cy="1513882"/>
        </a:xfrm>
        <a:prstGeom prst="ellipse">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CLINICAL BA/BE STUDIES</a:t>
          </a:r>
        </a:p>
      </dsp:txBody>
      <dsp:txXfrm>
        <a:off x="2214095" y="2452286"/>
        <a:ext cx="1129943" cy="1070476"/>
      </dsp:txXfrm>
    </dsp:sp>
    <dsp:sp modelId="{B6B0D8C9-B248-4018-8570-8C4125A2A6B9}">
      <dsp:nvSpPr>
        <dsp:cNvPr id="0" name=""/>
        <dsp:cNvSpPr/>
      </dsp:nvSpPr>
      <dsp:spPr>
        <a:xfrm rot="16198090">
          <a:off x="2657119" y="1759976"/>
          <a:ext cx="242807" cy="49683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j-lt"/>
          </a:endParaRPr>
        </a:p>
      </dsp:txBody>
      <dsp:txXfrm rot="10800000">
        <a:off x="2693560" y="1895763"/>
        <a:ext cx="169965" cy="298099"/>
      </dsp:txXfrm>
    </dsp:sp>
    <dsp:sp modelId="{C2EBA2AA-08D5-4B83-8973-1F70945B594D}">
      <dsp:nvSpPr>
        <dsp:cNvPr id="0" name=""/>
        <dsp:cNvSpPr/>
      </dsp:nvSpPr>
      <dsp:spPr>
        <a:xfrm>
          <a:off x="1901619" y="76201"/>
          <a:ext cx="1752602" cy="169625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ea typeface="Verdana" pitchFamily="34" charset="0"/>
              <a:cs typeface="Verdana" pitchFamily="34" charset="0"/>
            </a:rPr>
            <a:t>Pilot &amp; Pivotal BA/BE Studies</a:t>
          </a:r>
        </a:p>
      </dsp:txBody>
      <dsp:txXfrm>
        <a:off x="2158282" y="324612"/>
        <a:ext cx="1239276" cy="1199433"/>
      </dsp:txXfrm>
    </dsp:sp>
    <dsp:sp modelId="{69ADAE46-55EF-485B-8F8D-A4C8093FEC29}">
      <dsp:nvSpPr>
        <dsp:cNvPr id="0" name=""/>
        <dsp:cNvSpPr/>
      </dsp:nvSpPr>
      <dsp:spPr>
        <a:xfrm rot="10826387">
          <a:off x="1694996" y="2731561"/>
          <a:ext cx="201478" cy="49683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j-lt"/>
          </a:endParaRPr>
        </a:p>
      </dsp:txBody>
      <dsp:txXfrm rot="10800000">
        <a:off x="1755438" y="2831159"/>
        <a:ext cx="141035" cy="298099"/>
      </dsp:txXfrm>
    </dsp:sp>
    <dsp:sp modelId="{6EE4610D-8E50-4E53-8D0D-7AB33FF3522A}">
      <dsp:nvSpPr>
        <dsp:cNvPr id="0" name=""/>
        <dsp:cNvSpPr/>
      </dsp:nvSpPr>
      <dsp:spPr>
        <a:xfrm>
          <a:off x="-139092" y="2123672"/>
          <a:ext cx="1739085" cy="1696255"/>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Pathology Center</a:t>
          </a:r>
        </a:p>
        <a:p>
          <a:pPr marL="0" lvl="0" indent="0" algn="ctr" defTabSz="711200">
            <a:lnSpc>
              <a:spcPct val="90000"/>
            </a:lnSpc>
            <a:spcBef>
              <a:spcPct val="0"/>
            </a:spcBef>
            <a:spcAft>
              <a:spcPct val="35000"/>
            </a:spcAft>
            <a:buNone/>
          </a:pPr>
          <a:r>
            <a:rPr lang="en-US" sz="1600" b="1" kern="1200" dirty="0">
              <a:latin typeface="+mj-lt"/>
            </a:rPr>
            <a:t>ISO 15189:2012</a:t>
          </a:r>
        </a:p>
      </dsp:txBody>
      <dsp:txXfrm>
        <a:off x="115591" y="2372083"/>
        <a:ext cx="1229719" cy="1199433"/>
      </dsp:txXfrm>
    </dsp:sp>
    <dsp:sp modelId="{BFAD72DC-901E-4D70-A2DC-7A89C19BA54B}">
      <dsp:nvSpPr>
        <dsp:cNvPr id="0" name=""/>
        <dsp:cNvSpPr/>
      </dsp:nvSpPr>
      <dsp:spPr>
        <a:xfrm rot="5401940">
          <a:off x="2665453" y="3702988"/>
          <a:ext cx="226139" cy="49683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j-lt"/>
          </a:endParaRPr>
        </a:p>
      </dsp:txBody>
      <dsp:txXfrm rot="10800000">
        <a:off x="2699393" y="3768433"/>
        <a:ext cx="158297" cy="298099"/>
      </dsp:txXfrm>
    </dsp:sp>
    <dsp:sp modelId="{4A51432E-7BDF-4783-8F61-AA8D3C699078}">
      <dsp:nvSpPr>
        <dsp:cNvPr id="0" name=""/>
        <dsp:cNvSpPr/>
      </dsp:nvSpPr>
      <dsp:spPr>
        <a:xfrm>
          <a:off x="1901619" y="4171143"/>
          <a:ext cx="1752602" cy="169625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Data Management</a:t>
          </a:r>
        </a:p>
      </dsp:txBody>
      <dsp:txXfrm>
        <a:off x="2158282" y="4419554"/>
        <a:ext cx="1239276" cy="1199433"/>
      </dsp:txXfrm>
    </dsp:sp>
    <dsp:sp modelId="{E4FB4C9C-C977-4609-96CC-B0B0C939006F}">
      <dsp:nvSpPr>
        <dsp:cNvPr id="0" name=""/>
        <dsp:cNvSpPr/>
      </dsp:nvSpPr>
      <dsp:spPr>
        <a:xfrm rot="21573584">
          <a:off x="3659668" y="2731586"/>
          <a:ext cx="196681" cy="49683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j-lt"/>
          </a:endParaRPr>
        </a:p>
      </dsp:txBody>
      <dsp:txXfrm>
        <a:off x="3659669" y="2831179"/>
        <a:ext cx="137677" cy="298099"/>
      </dsp:txXfrm>
    </dsp:sp>
    <dsp:sp modelId="{1C582E6D-CFD2-4589-AF81-2EC6078F7A8E}">
      <dsp:nvSpPr>
        <dsp:cNvPr id="0" name=""/>
        <dsp:cNvSpPr/>
      </dsp:nvSpPr>
      <dsp:spPr>
        <a:xfrm>
          <a:off x="3949090" y="2123672"/>
          <a:ext cx="1752602" cy="1696255"/>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Bio-analytical Testing</a:t>
          </a:r>
        </a:p>
      </dsp:txBody>
      <dsp:txXfrm>
        <a:off x="4205753" y="2372083"/>
        <a:ext cx="1239276" cy="11994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F055-70F3-40E3-9C55-8AC31716A493}">
      <dsp:nvSpPr>
        <dsp:cNvPr id="0" name=""/>
        <dsp:cNvSpPr/>
      </dsp:nvSpPr>
      <dsp:spPr>
        <a:xfrm>
          <a:off x="0" y="0"/>
          <a:ext cx="551774" cy="551774"/>
        </a:xfrm>
        <a:prstGeom prst="pie">
          <a:avLst>
            <a:gd name="adj1" fmla="val 5400000"/>
            <a:gd name="adj2" fmla="val 16200000"/>
          </a:avLst>
        </a:prstGeom>
        <a:solidFill>
          <a:schemeClr val="accent2"/>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7D6DF9-0C7E-4329-9DFC-7CC1314384DF}">
      <dsp:nvSpPr>
        <dsp:cNvPr id="0" name=""/>
        <dsp:cNvSpPr/>
      </dsp:nvSpPr>
      <dsp:spPr>
        <a:xfrm>
          <a:off x="275886" y="0"/>
          <a:ext cx="10696913" cy="55177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spc="300" dirty="0">
              <a:latin typeface="+mj-lt"/>
            </a:rPr>
            <a:t>BIO-AVAILBILITY/BIO-EQUIVALENCE STUDIES</a:t>
          </a:r>
          <a:endParaRPr lang="en-US" sz="2800" b="0" kern="1200" spc="300" dirty="0">
            <a:latin typeface="+mj-lt"/>
          </a:endParaRPr>
        </a:p>
      </dsp:txBody>
      <dsp:txXfrm>
        <a:off x="275886" y="0"/>
        <a:ext cx="10696913" cy="5517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F055-70F3-40E3-9C55-8AC31716A493}">
      <dsp:nvSpPr>
        <dsp:cNvPr id="0" name=""/>
        <dsp:cNvSpPr/>
      </dsp:nvSpPr>
      <dsp:spPr>
        <a:xfrm>
          <a:off x="0" y="0"/>
          <a:ext cx="563562" cy="563562"/>
        </a:xfrm>
        <a:prstGeom prst="pie">
          <a:avLst>
            <a:gd name="adj1" fmla="val 5400000"/>
            <a:gd name="adj2" fmla="val 16200000"/>
          </a:avLst>
        </a:prstGeom>
        <a:solidFill>
          <a:schemeClr val="bg2">
            <a:lumMod val="50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7D6DF9-0C7E-4329-9DFC-7CC1314384DF}">
      <dsp:nvSpPr>
        <dsp:cNvPr id="0" name=""/>
        <dsp:cNvSpPr/>
      </dsp:nvSpPr>
      <dsp:spPr>
        <a:xfrm>
          <a:off x="281781" y="0"/>
          <a:ext cx="7343019" cy="5635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spc="300" dirty="0">
              <a:latin typeface="+mj-lt"/>
            </a:rPr>
            <a:t>ICH STABILITY STUDIES</a:t>
          </a:r>
          <a:endParaRPr lang="en-US" sz="2400" b="0" kern="1200" spc="300" dirty="0">
            <a:latin typeface="+mj-lt"/>
          </a:endParaRPr>
        </a:p>
      </dsp:txBody>
      <dsp:txXfrm>
        <a:off x="281781" y="0"/>
        <a:ext cx="7343019" cy="5635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FF3DA-9E59-40FE-A5E6-EF6C59229406}">
      <dsp:nvSpPr>
        <dsp:cNvPr id="0" name=""/>
        <dsp:cNvSpPr/>
      </dsp:nvSpPr>
      <dsp:spPr>
        <a:xfrm>
          <a:off x="3066926" y="2175079"/>
          <a:ext cx="1711434" cy="1517241"/>
        </a:xfrm>
        <a:prstGeom prst="ellipse">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ea typeface="Verdana" panose="020B0604030504040204" pitchFamily="34" charset="0"/>
              <a:cs typeface="Verdana" panose="020B0604030504040204" pitchFamily="34" charset="0"/>
            </a:rPr>
            <a:t>ICH STABILITY STUDIES</a:t>
          </a:r>
        </a:p>
      </dsp:txBody>
      <dsp:txXfrm>
        <a:off x="3317560" y="2397274"/>
        <a:ext cx="1210166" cy="1072851"/>
      </dsp:txXfrm>
    </dsp:sp>
    <dsp:sp modelId="{085B453F-FB8E-4E2F-BC11-6CAEEA11A5CE}">
      <dsp:nvSpPr>
        <dsp:cNvPr id="0" name=""/>
        <dsp:cNvSpPr/>
      </dsp:nvSpPr>
      <dsp:spPr>
        <a:xfrm rot="16200000">
          <a:off x="3756024" y="1607693"/>
          <a:ext cx="333237" cy="5248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j-lt"/>
            <a:ea typeface="Verdana" panose="020B0604030504040204" pitchFamily="34" charset="0"/>
            <a:cs typeface="Verdana" panose="020B0604030504040204" pitchFamily="34" charset="0"/>
          </a:endParaRPr>
        </a:p>
      </dsp:txBody>
      <dsp:txXfrm>
        <a:off x="3806010" y="1762656"/>
        <a:ext cx="233266" cy="314929"/>
      </dsp:txXfrm>
    </dsp:sp>
    <dsp:sp modelId="{2560F531-258C-4BA0-9223-90CB9582B4EE}">
      <dsp:nvSpPr>
        <dsp:cNvPr id="0" name=""/>
        <dsp:cNvSpPr/>
      </dsp:nvSpPr>
      <dsp:spPr>
        <a:xfrm>
          <a:off x="3150756" y="2554"/>
          <a:ext cx="1543774" cy="154377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ea typeface="Verdana" pitchFamily="34" charset="0"/>
              <a:cs typeface="Verdana" pitchFamily="34" charset="0"/>
            </a:rPr>
            <a:t>Protocol Design</a:t>
          </a:r>
        </a:p>
      </dsp:txBody>
      <dsp:txXfrm>
        <a:off x="3376836" y="228634"/>
        <a:ext cx="1091614" cy="1091614"/>
      </dsp:txXfrm>
    </dsp:sp>
    <dsp:sp modelId="{DB5B1E2F-81EC-4FAE-847C-8B1C4F7EB8C4}">
      <dsp:nvSpPr>
        <dsp:cNvPr id="0" name=""/>
        <dsp:cNvSpPr/>
      </dsp:nvSpPr>
      <dsp:spPr>
        <a:xfrm>
          <a:off x="4895324" y="2671258"/>
          <a:ext cx="281776" cy="5248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j-lt"/>
            <a:ea typeface="Verdana" panose="020B0604030504040204" pitchFamily="34" charset="0"/>
            <a:cs typeface="Verdana" panose="020B0604030504040204" pitchFamily="34" charset="0"/>
          </a:endParaRPr>
        </a:p>
      </dsp:txBody>
      <dsp:txXfrm>
        <a:off x="4895324" y="2776235"/>
        <a:ext cx="197243" cy="314929"/>
      </dsp:txXfrm>
    </dsp:sp>
    <dsp:sp modelId="{55F00605-9AC8-4BF8-9BD7-D6652FE757F8}">
      <dsp:nvSpPr>
        <dsp:cNvPr id="0" name=""/>
        <dsp:cNvSpPr/>
      </dsp:nvSpPr>
      <dsp:spPr>
        <a:xfrm>
          <a:off x="5310014" y="2161812"/>
          <a:ext cx="1543774" cy="154377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mj-lt"/>
              <a:ea typeface="Verdana" pitchFamily="34" charset="0"/>
              <a:cs typeface="Verdana" pitchFamily="34" charset="0"/>
            </a:rPr>
            <a:t>Sample retention, recording &amp; tracking</a:t>
          </a:r>
        </a:p>
      </dsp:txBody>
      <dsp:txXfrm>
        <a:off x="5536094" y="2387892"/>
        <a:ext cx="1091614" cy="1091614"/>
      </dsp:txXfrm>
    </dsp:sp>
    <dsp:sp modelId="{82792604-4A63-4D65-93E3-B7A50151578B}">
      <dsp:nvSpPr>
        <dsp:cNvPr id="0" name=""/>
        <dsp:cNvSpPr/>
      </dsp:nvSpPr>
      <dsp:spPr>
        <a:xfrm rot="5358555">
          <a:off x="3768816" y="3734814"/>
          <a:ext cx="333300" cy="5248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j-lt"/>
            <a:ea typeface="Verdana" panose="020B0604030504040204" pitchFamily="34" charset="0"/>
            <a:cs typeface="Verdana" panose="020B0604030504040204" pitchFamily="34" charset="0"/>
          </a:endParaRPr>
        </a:p>
      </dsp:txBody>
      <dsp:txXfrm>
        <a:off x="3818208" y="3789800"/>
        <a:ext cx="233310" cy="314929"/>
      </dsp:txXfrm>
    </dsp:sp>
    <dsp:sp modelId="{0AC70D90-8CD2-46D0-87C8-BF4DB2B786E6}">
      <dsp:nvSpPr>
        <dsp:cNvPr id="0" name=""/>
        <dsp:cNvSpPr/>
      </dsp:nvSpPr>
      <dsp:spPr>
        <a:xfrm>
          <a:off x="2966634" y="4321064"/>
          <a:ext cx="1964082" cy="154377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mj-lt"/>
              <a:ea typeface="Verdana" pitchFamily="34" charset="0"/>
              <a:cs typeface="Verdana" pitchFamily="34" charset="0"/>
            </a:rPr>
            <a:t>Stability Testing of API, Finished Product &amp; Containers</a:t>
          </a:r>
        </a:p>
      </dsp:txBody>
      <dsp:txXfrm>
        <a:off x="3254267" y="4547144"/>
        <a:ext cx="1388816" cy="1091614"/>
      </dsp:txXfrm>
    </dsp:sp>
    <dsp:sp modelId="{BBDCFE66-32B5-421E-93D7-C3370A106DE5}">
      <dsp:nvSpPr>
        <dsp:cNvPr id="0" name=""/>
        <dsp:cNvSpPr/>
      </dsp:nvSpPr>
      <dsp:spPr>
        <a:xfrm rot="10800000">
          <a:off x="2668186" y="2671258"/>
          <a:ext cx="281776" cy="52488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j-lt"/>
            <a:ea typeface="Verdana" panose="020B0604030504040204" pitchFamily="34" charset="0"/>
            <a:cs typeface="Verdana" panose="020B0604030504040204" pitchFamily="34" charset="0"/>
          </a:endParaRPr>
        </a:p>
      </dsp:txBody>
      <dsp:txXfrm rot="10800000">
        <a:off x="2752719" y="2776235"/>
        <a:ext cx="197243" cy="314929"/>
      </dsp:txXfrm>
    </dsp:sp>
    <dsp:sp modelId="{A7230AA2-1F2C-45BA-AED9-49D08ECE5E18}">
      <dsp:nvSpPr>
        <dsp:cNvPr id="0" name=""/>
        <dsp:cNvSpPr/>
      </dsp:nvSpPr>
      <dsp:spPr>
        <a:xfrm>
          <a:off x="991498" y="2161812"/>
          <a:ext cx="1543774" cy="1543774"/>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ea typeface="Verdana" pitchFamily="34" charset="0"/>
              <a:cs typeface="Verdana" pitchFamily="34" charset="0"/>
            </a:rPr>
            <a:t>Expiration Dating</a:t>
          </a:r>
        </a:p>
      </dsp:txBody>
      <dsp:txXfrm>
        <a:off x="1217578" y="2387892"/>
        <a:ext cx="1091614" cy="109161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F055-70F3-40E3-9C55-8AC31716A493}">
      <dsp:nvSpPr>
        <dsp:cNvPr id="0" name=""/>
        <dsp:cNvSpPr/>
      </dsp:nvSpPr>
      <dsp:spPr>
        <a:xfrm>
          <a:off x="0" y="0"/>
          <a:ext cx="563562" cy="563562"/>
        </a:xfrm>
        <a:prstGeom prst="pie">
          <a:avLst>
            <a:gd name="adj1" fmla="val 5400000"/>
            <a:gd name="adj2" fmla="val 16200000"/>
          </a:avLst>
        </a:prstGeom>
        <a:solidFill>
          <a:schemeClr val="accent2"/>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7D6DF9-0C7E-4329-9DFC-7CC1314384DF}">
      <dsp:nvSpPr>
        <dsp:cNvPr id="0" name=""/>
        <dsp:cNvSpPr/>
      </dsp:nvSpPr>
      <dsp:spPr>
        <a:xfrm>
          <a:off x="281781" y="0"/>
          <a:ext cx="7343019" cy="5635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spc="300" dirty="0">
              <a:latin typeface="+mj-lt"/>
            </a:rPr>
            <a:t>CUSTOM SYNTHESIS LABORATORY</a:t>
          </a:r>
          <a:endParaRPr lang="en-US" sz="2400" b="0" kern="1200" spc="300" dirty="0">
            <a:latin typeface="+mj-lt"/>
          </a:endParaRPr>
        </a:p>
      </dsp:txBody>
      <dsp:txXfrm>
        <a:off x="281781" y="0"/>
        <a:ext cx="7343019" cy="563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F055-70F3-40E3-9C55-8AC31716A493}">
      <dsp:nvSpPr>
        <dsp:cNvPr id="0" name=""/>
        <dsp:cNvSpPr/>
      </dsp:nvSpPr>
      <dsp:spPr>
        <a:xfrm>
          <a:off x="0" y="0"/>
          <a:ext cx="563562" cy="563562"/>
        </a:xfrm>
        <a:prstGeom prst="pie">
          <a:avLst>
            <a:gd name="adj1" fmla="val 5400000"/>
            <a:gd name="adj2" fmla="val 16200000"/>
          </a:avLst>
        </a:prstGeom>
        <a:solidFill>
          <a:schemeClr val="bg2">
            <a:lumMod val="50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7D6DF9-0C7E-4329-9DFC-7CC1314384DF}">
      <dsp:nvSpPr>
        <dsp:cNvPr id="0" name=""/>
        <dsp:cNvSpPr/>
      </dsp:nvSpPr>
      <dsp:spPr>
        <a:xfrm>
          <a:off x="281781" y="0"/>
          <a:ext cx="10386219" cy="5635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spc="300" dirty="0">
              <a:latin typeface="+mj-lt"/>
            </a:rPr>
            <a:t>VISION</a:t>
          </a:r>
          <a:endParaRPr lang="en-US" sz="2800" b="0" kern="1200" spc="300" dirty="0">
            <a:latin typeface="+mj-lt"/>
          </a:endParaRPr>
        </a:p>
      </dsp:txBody>
      <dsp:txXfrm>
        <a:off x="281781" y="0"/>
        <a:ext cx="10386219" cy="5635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3828B-0055-4F66-AAAC-870AA1AA20CC}">
      <dsp:nvSpPr>
        <dsp:cNvPr id="0" name=""/>
        <dsp:cNvSpPr/>
      </dsp:nvSpPr>
      <dsp:spPr>
        <a:xfrm>
          <a:off x="2209799" y="2362208"/>
          <a:ext cx="1981200" cy="1946304"/>
        </a:xfrm>
        <a:prstGeom prst="ellipse">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Verdana" panose="020B0604030504040204" pitchFamily="34" charset="0"/>
              <a:ea typeface="Verdana" panose="020B0604030504040204" pitchFamily="34" charset="0"/>
              <a:cs typeface="Verdana" panose="020B0604030504040204" pitchFamily="34" charset="0"/>
            </a:rPr>
            <a:t>CUSTOM SYNTHESIS LABORATORY</a:t>
          </a:r>
        </a:p>
      </dsp:txBody>
      <dsp:txXfrm>
        <a:off x="2499939" y="2647238"/>
        <a:ext cx="1400920" cy="1376244"/>
      </dsp:txXfrm>
    </dsp:sp>
    <dsp:sp modelId="{8E32033C-EE5C-4910-8419-F38A363A83AA}">
      <dsp:nvSpPr>
        <dsp:cNvPr id="0" name=""/>
        <dsp:cNvSpPr/>
      </dsp:nvSpPr>
      <dsp:spPr>
        <a:xfrm rot="16200000">
          <a:off x="3080346" y="1838043"/>
          <a:ext cx="240106" cy="60888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3116362" y="1995837"/>
        <a:ext cx="168074" cy="365332"/>
      </dsp:txXfrm>
    </dsp:sp>
    <dsp:sp modelId="{5A9F9270-1E35-459F-B424-BCB45898D693}">
      <dsp:nvSpPr>
        <dsp:cNvPr id="0" name=""/>
        <dsp:cNvSpPr/>
      </dsp:nvSpPr>
      <dsp:spPr>
        <a:xfrm>
          <a:off x="2158752" y="-112620"/>
          <a:ext cx="2083294" cy="2021796"/>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Verdana" panose="020B0604030504040204" pitchFamily="34" charset="0"/>
              <a:ea typeface="Verdana" panose="020B0604030504040204" pitchFamily="34" charset="0"/>
              <a:cs typeface="Verdana" panose="020B0604030504040204" pitchFamily="34" charset="0"/>
            </a:rPr>
            <a:t>Process Development &amp; Scale-up</a:t>
          </a:r>
        </a:p>
      </dsp:txBody>
      <dsp:txXfrm>
        <a:off x="2463843" y="183465"/>
        <a:ext cx="1473112" cy="1429626"/>
      </dsp:txXfrm>
    </dsp:sp>
    <dsp:sp modelId="{5B9413B8-C19F-4003-9C3E-7CFF88125DE6}">
      <dsp:nvSpPr>
        <dsp:cNvPr id="0" name=""/>
        <dsp:cNvSpPr/>
      </dsp:nvSpPr>
      <dsp:spPr>
        <a:xfrm rot="1886012">
          <a:off x="4120304" y="3678934"/>
          <a:ext cx="280651" cy="60888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4126482" y="3778758"/>
        <a:ext cx="196456" cy="365332"/>
      </dsp:txXfrm>
    </dsp:sp>
    <dsp:sp modelId="{08637175-AC63-4D21-95D7-3073A28DC4AE}">
      <dsp:nvSpPr>
        <dsp:cNvPr id="0" name=""/>
        <dsp:cNvSpPr/>
      </dsp:nvSpPr>
      <dsp:spPr>
        <a:xfrm>
          <a:off x="4333078" y="3653423"/>
          <a:ext cx="2083294" cy="2021796"/>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Verdana" panose="020B0604030504040204" pitchFamily="34" charset="0"/>
              <a:ea typeface="Verdana" panose="020B0604030504040204" pitchFamily="34" charset="0"/>
              <a:cs typeface="Verdana" panose="020B0604030504040204" pitchFamily="34" charset="0"/>
            </a:rPr>
            <a:t>NCE Intermediates</a:t>
          </a:r>
        </a:p>
      </dsp:txBody>
      <dsp:txXfrm>
        <a:off x="4638169" y="3949508"/>
        <a:ext cx="1473112" cy="1429626"/>
      </dsp:txXfrm>
    </dsp:sp>
    <dsp:sp modelId="{5546F008-ABAF-4C6F-8288-FA7A78605D53}">
      <dsp:nvSpPr>
        <dsp:cNvPr id="0" name=""/>
        <dsp:cNvSpPr/>
      </dsp:nvSpPr>
      <dsp:spPr>
        <a:xfrm rot="8913988">
          <a:off x="1999844" y="3678934"/>
          <a:ext cx="280651" cy="60888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rot="10800000">
        <a:off x="2077861" y="3778758"/>
        <a:ext cx="196456" cy="365332"/>
      </dsp:txXfrm>
    </dsp:sp>
    <dsp:sp modelId="{5DA03D1E-6656-4BC2-A308-0E0E81568B49}">
      <dsp:nvSpPr>
        <dsp:cNvPr id="0" name=""/>
        <dsp:cNvSpPr/>
      </dsp:nvSpPr>
      <dsp:spPr>
        <a:xfrm>
          <a:off x="-15573" y="3653423"/>
          <a:ext cx="2083294" cy="202179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Verdana" panose="020B0604030504040204" pitchFamily="34" charset="0"/>
              <a:ea typeface="Verdana" panose="020B0604030504040204" pitchFamily="34" charset="0"/>
              <a:cs typeface="Verdana" panose="020B0604030504040204" pitchFamily="34" charset="0"/>
            </a:rPr>
            <a:t>Drug Impurity Standards &amp; Metabolites</a:t>
          </a:r>
        </a:p>
      </dsp:txBody>
      <dsp:txXfrm>
        <a:off x="289518" y="3949508"/>
        <a:ext cx="1473112" cy="142962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F055-70F3-40E3-9C55-8AC31716A493}">
      <dsp:nvSpPr>
        <dsp:cNvPr id="0" name=""/>
        <dsp:cNvSpPr/>
      </dsp:nvSpPr>
      <dsp:spPr>
        <a:xfrm>
          <a:off x="0" y="0"/>
          <a:ext cx="563562" cy="563562"/>
        </a:xfrm>
        <a:prstGeom prst="pie">
          <a:avLst>
            <a:gd name="adj1" fmla="val 5400000"/>
            <a:gd name="adj2" fmla="val 16200000"/>
          </a:avLst>
        </a:prstGeom>
        <a:solidFill>
          <a:schemeClr val="tx2">
            <a:lumMod val="60000"/>
            <a:lumOff val="40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7D6DF9-0C7E-4329-9DFC-7CC1314384DF}">
      <dsp:nvSpPr>
        <dsp:cNvPr id="0" name=""/>
        <dsp:cNvSpPr/>
      </dsp:nvSpPr>
      <dsp:spPr>
        <a:xfrm>
          <a:off x="281781" y="0"/>
          <a:ext cx="7343019" cy="5635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spc="300" dirty="0">
              <a:latin typeface="+mj-lt"/>
            </a:rPr>
            <a:t>VALUE ADDITION</a:t>
          </a:r>
          <a:endParaRPr lang="en-US" sz="2400" b="0" kern="1200" spc="300" dirty="0">
            <a:latin typeface="+mj-lt"/>
          </a:endParaRPr>
        </a:p>
      </dsp:txBody>
      <dsp:txXfrm>
        <a:off x="281781" y="0"/>
        <a:ext cx="7343019" cy="56356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A2E34-0CE9-4492-AAB6-B68FAD6A8DB7}">
      <dsp:nvSpPr>
        <dsp:cNvPr id="0" name=""/>
        <dsp:cNvSpPr/>
      </dsp:nvSpPr>
      <dsp:spPr>
        <a:xfrm rot="2648585">
          <a:off x="2202048" y="4126342"/>
          <a:ext cx="1966030" cy="38583"/>
        </a:xfrm>
        <a:custGeom>
          <a:avLst/>
          <a:gdLst/>
          <a:ahLst/>
          <a:cxnLst/>
          <a:rect l="0" t="0" r="0" b="0"/>
          <a:pathLst>
            <a:path>
              <a:moveTo>
                <a:pt x="0" y="19291"/>
              </a:moveTo>
              <a:lnTo>
                <a:pt x="1966030" y="1929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9B3B5E-A725-408A-B8B6-69738C221EE6}">
      <dsp:nvSpPr>
        <dsp:cNvPr id="0" name=""/>
        <dsp:cNvSpPr/>
      </dsp:nvSpPr>
      <dsp:spPr>
        <a:xfrm rot="1745828">
          <a:off x="2384368" y="3569476"/>
          <a:ext cx="1509958" cy="38583"/>
        </a:xfrm>
        <a:custGeom>
          <a:avLst/>
          <a:gdLst/>
          <a:ahLst/>
          <a:cxnLst/>
          <a:rect l="0" t="0" r="0" b="0"/>
          <a:pathLst>
            <a:path>
              <a:moveTo>
                <a:pt x="0" y="19291"/>
              </a:moveTo>
              <a:lnTo>
                <a:pt x="1509958" y="1929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222835-080E-446E-A3BB-E82E070C5CE7}">
      <dsp:nvSpPr>
        <dsp:cNvPr id="0" name=""/>
        <dsp:cNvSpPr/>
      </dsp:nvSpPr>
      <dsp:spPr>
        <a:xfrm rot="185134">
          <a:off x="2478761" y="2944665"/>
          <a:ext cx="1224457" cy="38583"/>
        </a:xfrm>
        <a:custGeom>
          <a:avLst/>
          <a:gdLst/>
          <a:ahLst/>
          <a:cxnLst/>
          <a:rect l="0" t="0" r="0" b="0"/>
          <a:pathLst>
            <a:path>
              <a:moveTo>
                <a:pt x="0" y="19291"/>
              </a:moveTo>
              <a:lnTo>
                <a:pt x="1224457" y="1929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6780ED-ABD2-4F97-BCA3-E9AD5DD6741F}">
      <dsp:nvSpPr>
        <dsp:cNvPr id="0" name=""/>
        <dsp:cNvSpPr/>
      </dsp:nvSpPr>
      <dsp:spPr>
        <a:xfrm rot="19957353">
          <a:off x="2400119" y="2254583"/>
          <a:ext cx="1420142" cy="38583"/>
        </a:xfrm>
        <a:custGeom>
          <a:avLst/>
          <a:gdLst/>
          <a:ahLst/>
          <a:cxnLst/>
          <a:rect l="0" t="0" r="0" b="0"/>
          <a:pathLst>
            <a:path>
              <a:moveTo>
                <a:pt x="0" y="19291"/>
              </a:moveTo>
              <a:lnTo>
                <a:pt x="1420142" y="1929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F95E6-C333-4644-942C-1E402BEACAA6}">
      <dsp:nvSpPr>
        <dsp:cNvPr id="0" name=""/>
        <dsp:cNvSpPr/>
      </dsp:nvSpPr>
      <dsp:spPr>
        <a:xfrm rot="18856438">
          <a:off x="2168046" y="1597644"/>
          <a:ext cx="1968344" cy="38583"/>
        </a:xfrm>
        <a:custGeom>
          <a:avLst/>
          <a:gdLst/>
          <a:ahLst/>
          <a:cxnLst/>
          <a:rect l="0" t="0" r="0" b="0"/>
          <a:pathLst>
            <a:path>
              <a:moveTo>
                <a:pt x="0" y="19291"/>
              </a:moveTo>
              <a:lnTo>
                <a:pt x="1968344" y="1929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B503A-818F-4E37-B835-A76970E047BB}">
      <dsp:nvSpPr>
        <dsp:cNvPr id="0" name=""/>
        <dsp:cNvSpPr/>
      </dsp:nvSpPr>
      <dsp:spPr>
        <a:xfrm>
          <a:off x="1017662" y="2050577"/>
          <a:ext cx="1652056" cy="16520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8D7206FB-7A70-477F-BDCF-5B6F143945DC}">
      <dsp:nvSpPr>
        <dsp:cNvPr id="0" name=""/>
        <dsp:cNvSpPr/>
      </dsp:nvSpPr>
      <dsp:spPr>
        <a:xfrm>
          <a:off x="3637932" y="150872"/>
          <a:ext cx="1055881" cy="85277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API/RLD</a:t>
          </a:r>
        </a:p>
      </dsp:txBody>
      <dsp:txXfrm>
        <a:off x="3792562" y="275758"/>
        <a:ext cx="746621" cy="603006"/>
      </dsp:txXfrm>
    </dsp:sp>
    <dsp:sp modelId="{AF244F64-B2FF-495E-8E2D-FD4F70A64B44}">
      <dsp:nvSpPr>
        <dsp:cNvPr id="0" name=""/>
        <dsp:cNvSpPr/>
      </dsp:nvSpPr>
      <dsp:spPr>
        <a:xfrm>
          <a:off x="4712127" y="150872"/>
          <a:ext cx="1583822" cy="85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API sourcing assistance</a:t>
          </a:r>
        </a:p>
        <a:p>
          <a:pPr marL="114300" lvl="1" indent="-114300" algn="l" defTabSz="622300">
            <a:lnSpc>
              <a:spcPct val="90000"/>
            </a:lnSpc>
            <a:spcBef>
              <a:spcPct val="0"/>
            </a:spcBef>
            <a:spcAft>
              <a:spcPct val="15000"/>
            </a:spcAft>
            <a:buChar char="•"/>
          </a:pPr>
          <a:r>
            <a:rPr lang="en-US" sz="1400" kern="1200" dirty="0">
              <a:latin typeface="+mj-lt"/>
            </a:rPr>
            <a:t>RLD sourcing assistance</a:t>
          </a:r>
        </a:p>
      </dsp:txBody>
      <dsp:txXfrm>
        <a:off x="4712127" y="150872"/>
        <a:ext cx="1583822" cy="852778"/>
      </dsp:txXfrm>
    </dsp:sp>
    <dsp:sp modelId="{2710E782-8B51-47D2-9A35-BB21F17EF484}">
      <dsp:nvSpPr>
        <dsp:cNvPr id="0" name=""/>
        <dsp:cNvSpPr/>
      </dsp:nvSpPr>
      <dsp:spPr>
        <a:xfrm>
          <a:off x="3672760" y="1303765"/>
          <a:ext cx="974769" cy="85277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R&amp;D</a:t>
          </a:r>
        </a:p>
      </dsp:txBody>
      <dsp:txXfrm>
        <a:off x="3815512" y="1428651"/>
        <a:ext cx="689265" cy="603006"/>
      </dsp:txXfrm>
    </dsp:sp>
    <dsp:sp modelId="{F1D4BEEB-23D5-40C8-B600-02236B113056}">
      <dsp:nvSpPr>
        <dsp:cNvPr id="0" name=""/>
        <dsp:cNvSpPr/>
      </dsp:nvSpPr>
      <dsp:spPr>
        <a:xfrm>
          <a:off x="4767233" y="1303765"/>
          <a:ext cx="1462153" cy="85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Formulation development</a:t>
          </a:r>
        </a:p>
        <a:p>
          <a:pPr marL="114300" lvl="1" indent="-114300" algn="l" defTabSz="622300">
            <a:lnSpc>
              <a:spcPct val="90000"/>
            </a:lnSpc>
            <a:spcBef>
              <a:spcPct val="0"/>
            </a:spcBef>
            <a:spcAft>
              <a:spcPct val="15000"/>
            </a:spcAft>
            <a:buChar char="•"/>
          </a:pPr>
          <a:r>
            <a:rPr lang="en-US" sz="1400" kern="1200" dirty="0">
              <a:latin typeface="+mj-lt"/>
            </a:rPr>
            <a:t>Analytical development</a:t>
          </a:r>
        </a:p>
      </dsp:txBody>
      <dsp:txXfrm>
        <a:off x="4767233" y="1303765"/>
        <a:ext cx="1462153" cy="852778"/>
      </dsp:txXfrm>
    </dsp:sp>
    <dsp:sp modelId="{B7565688-95B7-4E66-BCC7-056D8DCAA032}">
      <dsp:nvSpPr>
        <dsp:cNvPr id="0" name=""/>
        <dsp:cNvSpPr/>
      </dsp:nvSpPr>
      <dsp:spPr>
        <a:xfrm>
          <a:off x="3701129" y="2599162"/>
          <a:ext cx="1064991" cy="852778"/>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MFG</a:t>
          </a:r>
        </a:p>
      </dsp:txBody>
      <dsp:txXfrm>
        <a:off x="3857093" y="2724048"/>
        <a:ext cx="753063" cy="603006"/>
      </dsp:txXfrm>
    </dsp:sp>
    <dsp:sp modelId="{8726508C-94A9-4938-8865-E16DE1229FCB}">
      <dsp:nvSpPr>
        <dsp:cNvPr id="0" name=""/>
        <dsp:cNvSpPr/>
      </dsp:nvSpPr>
      <dsp:spPr>
        <a:xfrm>
          <a:off x="4773046" y="2599162"/>
          <a:ext cx="1597486" cy="85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GMP regulatory manufacturing</a:t>
          </a:r>
        </a:p>
        <a:p>
          <a:pPr marL="114300" lvl="1" indent="-114300" algn="l" defTabSz="622300">
            <a:lnSpc>
              <a:spcPct val="90000"/>
            </a:lnSpc>
            <a:spcBef>
              <a:spcPct val="0"/>
            </a:spcBef>
            <a:spcAft>
              <a:spcPct val="15000"/>
            </a:spcAft>
            <a:buChar char="•"/>
          </a:pPr>
          <a:r>
            <a:rPr lang="en-US" sz="1400" kern="1200" dirty="0">
              <a:latin typeface="+mj-lt"/>
            </a:rPr>
            <a:t>Commercial supply</a:t>
          </a:r>
        </a:p>
        <a:p>
          <a:pPr marL="114300" lvl="1" indent="-114300" algn="l" defTabSz="622300">
            <a:lnSpc>
              <a:spcPct val="90000"/>
            </a:lnSpc>
            <a:spcBef>
              <a:spcPct val="0"/>
            </a:spcBef>
            <a:spcAft>
              <a:spcPct val="15000"/>
            </a:spcAft>
            <a:buChar char="•"/>
          </a:pPr>
          <a:r>
            <a:rPr lang="en-US" sz="1400" kern="1200" dirty="0">
              <a:latin typeface="+mj-lt"/>
            </a:rPr>
            <a:t>ICH stability studies</a:t>
          </a:r>
        </a:p>
      </dsp:txBody>
      <dsp:txXfrm>
        <a:off x="4773046" y="2599162"/>
        <a:ext cx="1597486" cy="852778"/>
      </dsp:txXfrm>
    </dsp:sp>
    <dsp:sp modelId="{44BD7728-EE2F-4660-8FD6-7F179370B03B}">
      <dsp:nvSpPr>
        <dsp:cNvPr id="0" name=""/>
        <dsp:cNvSpPr/>
      </dsp:nvSpPr>
      <dsp:spPr>
        <a:xfrm>
          <a:off x="3703808" y="3772865"/>
          <a:ext cx="1064991" cy="852778"/>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BA/BE</a:t>
          </a:r>
        </a:p>
      </dsp:txBody>
      <dsp:txXfrm>
        <a:off x="3859772" y="3897751"/>
        <a:ext cx="753063" cy="603006"/>
      </dsp:txXfrm>
    </dsp:sp>
    <dsp:sp modelId="{D3C1D425-AA30-47C8-A2D7-4113000E7D6B}">
      <dsp:nvSpPr>
        <dsp:cNvPr id="0" name=""/>
        <dsp:cNvSpPr/>
      </dsp:nvSpPr>
      <dsp:spPr>
        <a:xfrm>
          <a:off x="4775726" y="3772865"/>
          <a:ext cx="1597486" cy="85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Pilot BE studies</a:t>
          </a:r>
        </a:p>
        <a:p>
          <a:pPr marL="114300" lvl="1" indent="-114300" algn="l" defTabSz="622300">
            <a:lnSpc>
              <a:spcPct val="90000"/>
            </a:lnSpc>
            <a:spcBef>
              <a:spcPct val="0"/>
            </a:spcBef>
            <a:spcAft>
              <a:spcPct val="15000"/>
            </a:spcAft>
            <a:buChar char="•"/>
          </a:pPr>
          <a:r>
            <a:rPr lang="en-US" sz="1400" kern="1200" dirty="0">
              <a:latin typeface="+mj-lt"/>
            </a:rPr>
            <a:t>Pivotal BE studies</a:t>
          </a:r>
        </a:p>
      </dsp:txBody>
      <dsp:txXfrm>
        <a:off x="4775726" y="3772865"/>
        <a:ext cx="1597486" cy="852778"/>
      </dsp:txXfrm>
    </dsp:sp>
    <dsp:sp modelId="{C39CF663-AF79-46E2-A426-EBD5B827DEA6}">
      <dsp:nvSpPr>
        <dsp:cNvPr id="0" name=""/>
        <dsp:cNvSpPr/>
      </dsp:nvSpPr>
      <dsp:spPr>
        <a:xfrm>
          <a:off x="3696867" y="4732765"/>
          <a:ext cx="1064991" cy="85277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Regulatory</a:t>
          </a:r>
        </a:p>
      </dsp:txBody>
      <dsp:txXfrm>
        <a:off x="3852831" y="4857651"/>
        <a:ext cx="753063" cy="603006"/>
      </dsp:txXfrm>
    </dsp:sp>
    <dsp:sp modelId="{0625C6F3-401F-41C6-A55E-7C3EC04A78B3}">
      <dsp:nvSpPr>
        <dsp:cNvPr id="0" name=""/>
        <dsp:cNvSpPr/>
      </dsp:nvSpPr>
      <dsp:spPr>
        <a:xfrm>
          <a:off x="4768784" y="4732765"/>
          <a:ext cx="1597486" cy="85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Regulatory filing submission support</a:t>
          </a:r>
        </a:p>
      </dsp:txBody>
      <dsp:txXfrm>
        <a:off x="4768784" y="4732765"/>
        <a:ext cx="1597486" cy="85277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F055-70F3-40E3-9C55-8AC31716A493}">
      <dsp:nvSpPr>
        <dsp:cNvPr id="0" name=""/>
        <dsp:cNvSpPr/>
      </dsp:nvSpPr>
      <dsp:spPr>
        <a:xfrm>
          <a:off x="0" y="0"/>
          <a:ext cx="563562" cy="563562"/>
        </a:xfrm>
        <a:prstGeom prst="pie">
          <a:avLst>
            <a:gd name="adj1" fmla="val 5400000"/>
            <a:gd name="adj2" fmla="val 16200000"/>
          </a:avLst>
        </a:prstGeom>
        <a:solidFill>
          <a:schemeClr val="tx2">
            <a:lumMod val="60000"/>
            <a:lumOff val="40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7D6DF9-0C7E-4329-9DFC-7CC1314384DF}">
      <dsp:nvSpPr>
        <dsp:cNvPr id="0" name=""/>
        <dsp:cNvSpPr/>
      </dsp:nvSpPr>
      <dsp:spPr>
        <a:xfrm>
          <a:off x="281781" y="0"/>
          <a:ext cx="7338219" cy="5635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Contact Us</a:t>
          </a:r>
          <a:endParaRPr lang="en-US" sz="2400" b="0" kern="1200" dirty="0"/>
        </a:p>
      </dsp:txBody>
      <dsp:txXfrm>
        <a:off x="281781" y="0"/>
        <a:ext cx="7338219" cy="563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F055-70F3-40E3-9C55-8AC31716A493}">
      <dsp:nvSpPr>
        <dsp:cNvPr id="0" name=""/>
        <dsp:cNvSpPr/>
      </dsp:nvSpPr>
      <dsp:spPr>
        <a:xfrm>
          <a:off x="0" y="0"/>
          <a:ext cx="563562" cy="563562"/>
        </a:xfrm>
        <a:prstGeom prst="pie">
          <a:avLst>
            <a:gd name="adj1" fmla="val 5400000"/>
            <a:gd name="adj2" fmla="val 16200000"/>
          </a:avLst>
        </a:prstGeom>
        <a:solidFill>
          <a:schemeClr val="bg2">
            <a:lumMod val="50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7D6DF9-0C7E-4329-9DFC-7CC1314384DF}">
      <dsp:nvSpPr>
        <dsp:cNvPr id="0" name=""/>
        <dsp:cNvSpPr/>
      </dsp:nvSpPr>
      <dsp:spPr>
        <a:xfrm>
          <a:off x="281781" y="0"/>
          <a:ext cx="10386219" cy="5635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spc="300" dirty="0">
              <a:latin typeface="+mj-lt"/>
            </a:rPr>
            <a:t>MILESTONES</a:t>
          </a:r>
          <a:endParaRPr lang="en-US" sz="2800" b="0" kern="1200" spc="300" dirty="0">
            <a:latin typeface="+mj-lt"/>
          </a:endParaRPr>
        </a:p>
      </dsp:txBody>
      <dsp:txXfrm>
        <a:off x="281781" y="0"/>
        <a:ext cx="10386219" cy="563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8CCE5-DA08-45CD-A55D-00454FC8CB1D}">
      <dsp:nvSpPr>
        <dsp:cNvPr id="0" name=""/>
        <dsp:cNvSpPr/>
      </dsp:nvSpPr>
      <dsp:spPr>
        <a:xfrm>
          <a:off x="10657690" y="1321185"/>
          <a:ext cx="1964636" cy="1964263"/>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7E00D4-46B5-496B-86FA-C0BCDA303EF5}">
      <dsp:nvSpPr>
        <dsp:cNvPr id="0" name=""/>
        <dsp:cNvSpPr/>
      </dsp:nvSpPr>
      <dsp:spPr>
        <a:xfrm>
          <a:off x="10723844" y="1386672"/>
          <a:ext cx="1833577" cy="1833289"/>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w Cen MT" panose="020B0602020104020603" pitchFamily="34" charset="0"/>
              <a:cs typeface="Times New Roman" panose="02020603050405020304" pitchFamily="18" charset="0"/>
            </a:rPr>
            <a:t>2020</a:t>
          </a:r>
        </a:p>
        <a:p>
          <a:pPr marL="0" lvl="0" indent="0" algn="ctr" defTabSz="711200">
            <a:lnSpc>
              <a:spcPct val="90000"/>
            </a:lnSpc>
            <a:spcBef>
              <a:spcPct val="0"/>
            </a:spcBef>
            <a:spcAft>
              <a:spcPct val="35000"/>
            </a:spcAft>
            <a:buNone/>
          </a:pPr>
          <a:r>
            <a:rPr lang="en-US" sz="1600" kern="1200" dirty="0">
              <a:latin typeface="Tw Cen MT" panose="020B0602020104020603" pitchFamily="34" charset="0"/>
              <a:cs typeface="Times New Roman" panose="02020603050405020304" pitchFamily="18" charset="0"/>
            </a:rPr>
            <a:t>Cleared MHRA Audit and started Codevelopment Projects</a:t>
          </a:r>
        </a:p>
      </dsp:txBody>
      <dsp:txXfrm>
        <a:off x="10985962" y="1648619"/>
        <a:ext cx="1309341" cy="1309394"/>
      </dsp:txXfrm>
    </dsp:sp>
    <dsp:sp modelId="{B8BB2047-3A9A-43BB-A41C-91EA278C1A2D}">
      <dsp:nvSpPr>
        <dsp:cNvPr id="0" name=""/>
        <dsp:cNvSpPr/>
      </dsp:nvSpPr>
      <dsp:spPr>
        <a:xfrm rot="2700000">
          <a:off x="8628286" y="1320964"/>
          <a:ext cx="1964360" cy="1964360"/>
        </a:xfrm>
        <a:prstGeom prst="teardrop">
          <a:avLst>
            <a:gd name="adj" fmla="val 10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627D0C6-D949-4CD6-853A-33502270180C}">
      <dsp:nvSpPr>
        <dsp:cNvPr id="0" name=""/>
        <dsp:cNvSpPr/>
      </dsp:nvSpPr>
      <dsp:spPr>
        <a:xfrm>
          <a:off x="8694302" y="1386672"/>
          <a:ext cx="1833577" cy="1833289"/>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w Cen MT" panose="020B0602020104020603" pitchFamily="34" charset="0"/>
              <a:cs typeface="Times New Roman" panose="02020603050405020304" pitchFamily="18" charset="0"/>
            </a:rPr>
            <a:t>2017</a:t>
          </a:r>
        </a:p>
        <a:p>
          <a:pPr marL="0" lvl="0" indent="0" algn="ctr" defTabSz="711200">
            <a:lnSpc>
              <a:spcPct val="90000"/>
            </a:lnSpc>
            <a:spcBef>
              <a:spcPct val="0"/>
            </a:spcBef>
            <a:spcAft>
              <a:spcPct val="35000"/>
            </a:spcAft>
            <a:buNone/>
          </a:pPr>
          <a:r>
            <a:rPr lang="en-US" sz="1600" kern="1200" dirty="0">
              <a:latin typeface="Tw Cen MT" panose="020B0602020104020603" pitchFamily="34" charset="0"/>
              <a:cs typeface="Times New Roman" panose="02020603050405020304" pitchFamily="18" charset="0"/>
            </a:rPr>
            <a:t>Cleared USFDA, SUKL &amp; WHO audits</a:t>
          </a:r>
          <a:endParaRPr lang="en-IN" sz="1600" kern="1200" dirty="0">
            <a:latin typeface="Tw Cen MT" panose="020B0602020104020603" pitchFamily="34" charset="0"/>
            <a:cs typeface="Times New Roman" panose="02020603050405020304" pitchFamily="18" charset="0"/>
          </a:endParaRPr>
        </a:p>
      </dsp:txBody>
      <dsp:txXfrm>
        <a:off x="8956420" y="1648619"/>
        <a:ext cx="1309341" cy="1309394"/>
      </dsp:txXfrm>
    </dsp:sp>
    <dsp:sp modelId="{EA1810F1-F6F1-46F6-A83E-FE7952023E98}">
      <dsp:nvSpPr>
        <dsp:cNvPr id="0" name=""/>
        <dsp:cNvSpPr/>
      </dsp:nvSpPr>
      <dsp:spPr>
        <a:xfrm rot="2700000">
          <a:off x="6598744" y="1320964"/>
          <a:ext cx="1964360" cy="1964360"/>
        </a:xfrm>
        <a:prstGeom prst="teardrop">
          <a:avLst>
            <a:gd name="adj" fmla="val 10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DF2548-EEE7-4A9F-81D7-13B23C181171}">
      <dsp:nvSpPr>
        <dsp:cNvPr id="0" name=""/>
        <dsp:cNvSpPr/>
      </dsp:nvSpPr>
      <dsp:spPr>
        <a:xfrm>
          <a:off x="6664759" y="1386672"/>
          <a:ext cx="1833577" cy="1833289"/>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w Cen MT" panose="020B0602020104020603" pitchFamily="34" charset="0"/>
              <a:cs typeface="Times New Roman" panose="02020603050405020304" pitchFamily="18" charset="0"/>
            </a:rPr>
            <a:t>2016</a:t>
          </a:r>
        </a:p>
        <a:p>
          <a:pPr marL="0" lvl="0" indent="0" algn="ctr" defTabSz="711200">
            <a:lnSpc>
              <a:spcPct val="90000"/>
            </a:lnSpc>
            <a:spcBef>
              <a:spcPct val="0"/>
            </a:spcBef>
            <a:spcAft>
              <a:spcPct val="35000"/>
            </a:spcAft>
            <a:buNone/>
          </a:pPr>
          <a:r>
            <a:rPr lang="en-US" sz="1600" kern="1200" dirty="0">
              <a:latin typeface="Tw Cen MT" panose="020B0602020104020603" pitchFamily="34" charset="0"/>
              <a:cs typeface="Times New Roman" panose="02020603050405020304" pitchFamily="18" charset="0"/>
            </a:rPr>
            <a:t>Started Commercial manufacturing</a:t>
          </a:r>
          <a:endParaRPr lang="en-IN" sz="1600" kern="1200" dirty="0">
            <a:latin typeface="Tw Cen MT" panose="020B0602020104020603" pitchFamily="34" charset="0"/>
            <a:cs typeface="Times New Roman" panose="02020603050405020304" pitchFamily="18" charset="0"/>
          </a:endParaRPr>
        </a:p>
      </dsp:txBody>
      <dsp:txXfrm>
        <a:off x="6926877" y="1648619"/>
        <a:ext cx="1309341" cy="1309394"/>
      </dsp:txXfrm>
    </dsp:sp>
    <dsp:sp modelId="{B71551E4-CECC-42C3-89BF-808ED62FAB27}">
      <dsp:nvSpPr>
        <dsp:cNvPr id="0" name=""/>
        <dsp:cNvSpPr/>
      </dsp:nvSpPr>
      <dsp:spPr>
        <a:xfrm rot="2700000">
          <a:off x="4569202" y="1320964"/>
          <a:ext cx="1964360" cy="1964360"/>
        </a:xfrm>
        <a:prstGeom prst="teardrop">
          <a:avLst>
            <a:gd name="adj" fmla="val 10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44852F-DF50-46CE-8C74-716CB24C19D2}">
      <dsp:nvSpPr>
        <dsp:cNvPr id="0" name=""/>
        <dsp:cNvSpPr/>
      </dsp:nvSpPr>
      <dsp:spPr>
        <a:xfrm>
          <a:off x="4635217" y="1386672"/>
          <a:ext cx="1833577" cy="1833289"/>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w Cen MT" panose="020B0602020104020603" pitchFamily="34" charset="0"/>
              <a:cs typeface="Times New Roman" panose="02020603050405020304" pitchFamily="18" charset="0"/>
            </a:rPr>
            <a:t>2014</a:t>
          </a:r>
        </a:p>
        <a:p>
          <a:pPr marL="0" lvl="0" indent="0" algn="ctr" defTabSz="711200">
            <a:lnSpc>
              <a:spcPct val="90000"/>
            </a:lnSpc>
            <a:spcBef>
              <a:spcPct val="0"/>
            </a:spcBef>
            <a:spcAft>
              <a:spcPct val="35000"/>
            </a:spcAft>
            <a:buNone/>
          </a:pPr>
          <a:r>
            <a:rPr lang="en-IN" sz="1600" kern="1200" dirty="0">
              <a:latin typeface="Tw Cen MT" panose="020B0602020104020603" pitchFamily="34" charset="0"/>
              <a:cs typeface="Times New Roman" panose="02020603050405020304" pitchFamily="18" charset="0"/>
            </a:rPr>
            <a:t>Approval by TGA &amp; WHO</a:t>
          </a:r>
        </a:p>
      </dsp:txBody>
      <dsp:txXfrm>
        <a:off x="4896087" y="1648619"/>
        <a:ext cx="1309341" cy="1309394"/>
      </dsp:txXfrm>
    </dsp:sp>
    <dsp:sp modelId="{5B8AA8A6-839D-4A39-A0B2-CC8B7463D0C8}">
      <dsp:nvSpPr>
        <dsp:cNvPr id="0" name=""/>
        <dsp:cNvSpPr/>
      </dsp:nvSpPr>
      <dsp:spPr>
        <a:xfrm rot="2700000">
          <a:off x="2539660" y="1320964"/>
          <a:ext cx="1964360" cy="1964360"/>
        </a:xfrm>
        <a:prstGeom prst="teardrop">
          <a:avLst>
            <a:gd name="adj" fmla="val 10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CC8842-1D38-4405-9987-63341943DEB0}">
      <dsp:nvSpPr>
        <dsp:cNvPr id="0" name=""/>
        <dsp:cNvSpPr/>
      </dsp:nvSpPr>
      <dsp:spPr>
        <a:xfrm>
          <a:off x="2605675" y="1386672"/>
          <a:ext cx="1833577" cy="1833289"/>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Tx/>
            <a:buNone/>
          </a:pPr>
          <a:r>
            <a:rPr lang="en-US" sz="1600" b="1" kern="1200" dirty="0">
              <a:solidFill>
                <a:schemeClr val="tx1"/>
              </a:solidFill>
              <a:latin typeface="Tw Cen MT" panose="020B0602020104020603" pitchFamily="34" charset="0"/>
              <a:cs typeface="Times New Roman" panose="02020603050405020304" pitchFamily="18" charset="0"/>
            </a:rPr>
            <a:t>2011</a:t>
          </a:r>
        </a:p>
        <a:p>
          <a:pPr marL="0" lvl="0" indent="0" algn="ctr" defTabSz="711200">
            <a:lnSpc>
              <a:spcPct val="90000"/>
            </a:lnSpc>
            <a:spcBef>
              <a:spcPct val="0"/>
            </a:spcBef>
            <a:spcAft>
              <a:spcPct val="35000"/>
            </a:spcAft>
            <a:buFontTx/>
            <a:buNone/>
          </a:pPr>
          <a:r>
            <a:rPr lang="en-IN" sz="1600" kern="1200" dirty="0">
              <a:solidFill>
                <a:schemeClr val="tx1"/>
              </a:solidFill>
              <a:latin typeface="Tw Cen MT" panose="020B0602020104020603" pitchFamily="34" charset="0"/>
              <a:cs typeface="Times New Roman" panose="02020603050405020304" pitchFamily="18" charset="0"/>
            </a:rPr>
            <a:t>Approval by DSIR</a:t>
          </a:r>
          <a:endParaRPr lang="en-IN" sz="1600" kern="1200" dirty="0">
            <a:solidFill>
              <a:schemeClr val="tx1"/>
            </a:solidFill>
            <a:latin typeface="Tw Cen MT" panose="020B0602020104020603" pitchFamily="34" charset="0"/>
          </a:endParaRPr>
        </a:p>
      </dsp:txBody>
      <dsp:txXfrm>
        <a:off x="2866545" y="1648619"/>
        <a:ext cx="1309341" cy="1309394"/>
      </dsp:txXfrm>
    </dsp:sp>
    <dsp:sp modelId="{A5BD9AEE-2312-4896-9816-795D92EFD624}">
      <dsp:nvSpPr>
        <dsp:cNvPr id="0" name=""/>
        <dsp:cNvSpPr/>
      </dsp:nvSpPr>
      <dsp:spPr>
        <a:xfrm rot="2700000">
          <a:off x="510117" y="1320964"/>
          <a:ext cx="1964360" cy="1964360"/>
        </a:xfrm>
        <a:prstGeom prst="teardrop">
          <a:avLst>
            <a:gd name="adj" fmla="val 10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7EE6BE5-1453-4BBC-8C03-77477518F2B1}">
      <dsp:nvSpPr>
        <dsp:cNvPr id="0" name=""/>
        <dsp:cNvSpPr/>
      </dsp:nvSpPr>
      <dsp:spPr>
        <a:xfrm>
          <a:off x="574884" y="1386672"/>
          <a:ext cx="1833577" cy="1833289"/>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Tw Cen MT" panose="020B0602020104020603" pitchFamily="34" charset="0"/>
              <a:cs typeface="Times New Roman" panose="02020603050405020304" pitchFamily="18" charset="0"/>
            </a:rPr>
            <a:t>2010</a:t>
          </a:r>
        </a:p>
        <a:p>
          <a:pPr marL="0" lvl="0" indent="0" algn="ctr" defTabSz="711200">
            <a:lnSpc>
              <a:spcPct val="90000"/>
            </a:lnSpc>
            <a:spcBef>
              <a:spcPct val="0"/>
            </a:spcBef>
            <a:spcAft>
              <a:spcPct val="35000"/>
            </a:spcAft>
            <a:buNone/>
          </a:pPr>
          <a:r>
            <a:rPr lang="en-US" sz="1600" kern="1200" dirty="0">
              <a:solidFill>
                <a:schemeClr val="tx1"/>
              </a:solidFill>
              <a:latin typeface="Tw Cen MT" panose="020B0602020104020603" pitchFamily="34" charset="0"/>
              <a:cs typeface="Times New Roman" panose="02020603050405020304" pitchFamily="18" charset="0"/>
            </a:rPr>
            <a:t>Founded</a:t>
          </a:r>
          <a:endParaRPr lang="en-IN" sz="1600" kern="1200" dirty="0">
            <a:solidFill>
              <a:schemeClr val="tx1"/>
            </a:solidFill>
            <a:latin typeface="Tw Cen MT" panose="020B0602020104020603" pitchFamily="34" charset="0"/>
            <a:cs typeface="Times New Roman" panose="02020603050405020304" pitchFamily="18" charset="0"/>
          </a:endParaRPr>
        </a:p>
      </dsp:txBody>
      <dsp:txXfrm>
        <a:off x="837002" y="1648619"/>
        <a:ext cx="1309341" cy="1309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F055-70F3-40E3-9C55-8AC31716A493}">
      <dsp:nvSpPr>
        <dsp:cNvPr id="0" name=""/>
        <dsp:cNvSpPr/>
      </dsp:nvSpPr>
      <dsp:spPr>
        <a:xfrm>
          <a:off x="0" y="0"/>
          <a:ext cx="587612" cy="587612"/>
        </a:xfrm>
        <a:prstGeom prst="pie">
          <a:avLst>
            <a:gd name="adj1" fmla="val 5400000"/>
            <a:gd name="adj2" fmla="val 16200000"/>
          </a:avLst>
        </a:prstGeom>
        <a:solidFill>
          <a:schemeClr val="bg2">
            <a:lumMod val="50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7D6DF9-0C7E-4329-9DFC-7CC1314384DF}">
      <dsp:nvSpPr>
        <dsp:cNvPr id="0" name=""/>
        <dsp:cNvSpPr/>
      </dsp:nvSpPr>
      <dsp:spPr>
        <a:xfrm>
          <a:off x="293806" y="0"/>
          <a:ext cx="10526593" cy="58761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spc="300" dirty="0">
              <a:latin typeface="+mj-lt"/>
            </a:rPr>
            <a:t>SERVICE PORTFOLIO</a:t>
          </a:r>
          <a:endParaRPr lang="en-US" sz="2800" b="0" kern="1200" spc="300" dirty="0">
            <a:latin typeface="+mj-lt"/>
          </a:endParaRPr>
        </a:p>
      </dsp:txBody>
      <dsp:txXfrm>
        <a:off x="293806" y="0"/>
        <a:ext cx="10526593" cy="5876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652FC-F93A-4D6B-838B-F3E959CD2755}">
      <dsp:nvSpPr>
        <dsp:cNvPr id="0" name=""/>
        <dsp:cNvSpPr/>
      </dsp:nvSpPr>
      <dsp:spPr>
        <a:xfrm>
          <a:off x="2210977" y="0"/>
          <a:ext cx="2184065" cy="1504820"/>
        </a:xfrm>
        <a:prstGeom prst="roundRect">
          <a:avLst/>
        </a:prstGeom>
        <a:blipFill rotWithShape="0">
          <a:blip xmlns:r="http://schemas.openxmlformats.org/officeDocument/2006/relationships" r:embed="rId1"/>
          <a:stretch>
            <a:fillRect/>
          </a:stretch>
        </a:blipFill>
        <a:ln>
          <a:solidFill>
            <a:srgbClr val="002060"/>
          </a:solid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43F708-D896-4193-BDAD-7CAA9406F439}">
      <dsp:nvSpPr>
        <dsp:cNvPr id="0" name=""/>
        <dsp:cNvSpPr/>
      </dsp:nvSpPr>
      <dsp:spPr>
        <a:xfrm>
          <a:off x="2210977" y="1341395"/>
          <a:ext cx="2184065" cy="81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100000"/>
            </a:lnSpc>
            <a:spcBef>
              <a:spcPct val="0"/>
            </a:spcBef>
            <a:spcAft>
              <a:spcPct val="35000"/>
            </a:spcAft>
            <a:buNone/>
          </a:pPr>
          <a:r>
            <a:rPr lang="en-US" sz="1800" b="1" kern="1200" dirty="0">
              <a:latin typeface="+mj-lt"/>
              <a:cs typeface="Arial" pitchFamily="34" charset="0"/>
            </a:rPr>
            <a:t>Formulation Development</a:t>
          </a:r>
        </a:p>
        <a:p>
          <a:pPr marL="0" lvl="0" indent="0" algn="ctr" defTabSz="800100">
            <a:lnSpc>
              <a:spcPct val="90000"/>
            </a:lnSpc>
            <a:spcBef>
              <a:spcPct val="0"/>
            </a:spcBef>
            <a:spcAft>
              <a:spcPct val="35000"/>
            </a:spcAft>
            <a:buNone/>
          </a:pPr>
          <a:endParaRPr lang="en-US" sz="1800" b="1" kern="1200" dirty="0">
            <a:latin typeface="+mj-lt"/>
            <a:cs typeface="Arial" pitchFamily="34" charset="0"/>
          </a:endParaRPr>
        </a:p>
        <a:p>
          <a:pPr marL="0" lvl="0" indent="0" algn="l" defTabSz="800100">
            <a:lnSpc>
              <a:spcPct val="90000"/>
            </a:lnSpc>
            <a:spcBef>
              <a:spcPct val="0"/>
            </a:spcBef>
            <a:spcAft>
              <a:spcPct val="35000"/>
            </a:spcAft>
            <a:buNone/>
          </a:pPr>
          <a:endParaRPr lang="en-US" sz="1800" b="1" kern="1200" dirty="0">
            <a:latin typeface="+mj-lt"/>
            <a:cs typeface="Arial" pitchFamily="34" charset="0"/>
          </a:endParaRPr>
        </a:p>
      </dsp:txBody>
      <dsp:txXfrm>
        <a:off x="2210977" y="1341395"/>
        <a:ext cx="2184065" cy="810288"/>
      </dsp:txXfrm>
    </dsp:sp>
    <dsp:sp modelId="{E0189E9D-2D2E-4CCD-B588-F96612C2F882}">
      <dsp:nvSpPr>
        <dsp:cNvPr id="0" name=""/>
        <dsp:cNvSpPr/>
      </dsp:nvSpPr>
      <dsp:spPr>
        <a:xfrm>
          <a:off x="4672554" y="0"/>
          <a:ext cx="2184065" cy="1504820"/>
        </a:xfrm>
        <a:prstGeom prst="roundRect">
          <a:avLst/>
        </a:prstGeom>
        <a:blipFill rotWithShape="0">
          <a:blip xmlns:r="http://schemas.openxmlformats.org/officeDocument/2006/relationships" r:embed="rId2"/>
          <a:stretch>
            <a:fillRect/>
          </a:stretch>
        </a:blipFill>
        <a:ln>
          <a:solidFill>
            <a:srgbClr val="002060"/>
          </a:solid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184AECB-7C58-4A5D-8D7A-5AB99A918799}">
      <dsp:nvSpPr>
        <dsp:cNvPr id="0" name=""/>
        <dsp:cNvSpPr/>
      </dsp:nvSpPr>
      <dsp:spPr>
        <a:xfrm>
          <a:off x="4672554" y="1444391"/>
          <a:ext cx="2184065" cy="81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mj-lt"/>
              <a:cs typeface="Arial" pitchFamily="34" charset="0"/>
            </a:rPr>
            <a:t>Analytical Development</a:t>
          </a:r>
        </a:p>
      </dsp:txBody>
      <dsp:txXfrm>
        <a:off x="4672554" y="1444391"/>
        <a:ext cx="2184065" cy="810288"/>
      </dsp:txXfrm>
    </dsp:sp>
    <dsp:sp modelId="{75E38110-D323-4052-A22C-CABF8DED540A}">
      <dsp:nvSpPr>
        <dsp:cNvPr id="0" name=""/>
        <dsp:cNvSpPr/>
      </dsp:nvSpPr>
      <dsp:spPr>
        <a:xfrm>
          <a:off x="7087763" y="0"/>
          <a:ext cx="2184065" cy="1504820"/>
        </a:xfrm>
        <a:prstGeom prst="roundRect">
          <a:avLst/>
        </a:prstGeom>
        <a:blipFill rotWithShape="0">
          <a:blip xmlns:r="http://schemas.openxmlformats.org/officeDocument/2006/relationships" r:embed="rId3"/>
          <a:stretch>
            <a:fillRect/>
          </a:stretch>
        </a:blipFill>
        <a:ln>
          <a:solidFill>
            <a:srgbClr val="002060"/>
          </a:solid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EBE15DB-E368-45C8-87C1-EA105974463C}">
      <dsp:nvSpPr>
        <dsp:cNvPr id="0" name=""/>
        <dsp:cNvSpPr/>
      </dsp:nvSpPr>
      <dsp:spPr>
        <a:xfrm>
          <a:off x="7267184" y="1423202"/>
          <a:ext cx="1807313" cy="81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mj-lt"/>
              <a:cs typeface="Arial" pitchFamily="34" charset="0"/>
            </a:rPr>
            <a:t>ICH Stability Testing</a:t>
          </a:r>
        </a:p>
      </dsp:txBody>
      <dsp:txXfrm>
        <a:off x="7267184" y="1423202"/>
        <a:ext cx="1807313" cy="810288"/>
      </dsp:txXfrm>
    </dsp:sp>
    <dsp:sp modelId="{77E15F9F-03ED-49AD-BBB4-DAB056985CE6}">
      <dsp:nvSpPr>
        <dsp:cNvPr id="0" name=""/>
        <dsp:cNvSpPr/>
      </dsp:nvSpPr>
      <dsp:spPr>
        <a:xfrm>
          <a:off x="7136188" y="2368094"/>
          <a:ext cx="2084886" cy="1467621"/>
        </a:xfrm>
        <a:prstGeom prst="roundRect">
          <a:avLst/>
        </a:prstGeom>
        <a:blipFill rotWithShape="0">
          <a:blip xmlns:r="http://schemas.openxmlformats.org/officeDocument/2006/relationships" r:embed="rId4"/>
          <a:stretch>
            <a:fillRect/>
          </a:stretch>
        </a:blipFill>
        <a:ln>
          <a:solidFill>
            <a:srgbClr val="002060"/>
          </a:solid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381C1D-C3B8-4D0D-A106-6DCDF3576292}">
      <dsp:nvSpPr>
        <dsp:cNvPr id="0" name=""/>
        <dsp:cNvSpPr/>
      </dsp:nvSpPr>
      <dsp:spPr>
        <a:xfrm>
          <a:off x="7209999" y="3949691"/>
          <a:ext cx="1934819" cy="81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mj-lt"/>
              <a:cs typeface="Arial" pitchFamily="34" charset="0"/>
            </a:rPr>
            <a:t>GMP Manufacturing</a:t>
          </a:r>
        </a:p>
      </dsp:txBody>
      <dsp:txXfrm>
        <a:off x="7209999" y="3949691"/>
        <a:ext cx="1934819" cy="810288"/>
      </dsp:txXfrm>
    </dsp:sp>
    <dsp:sp modelId="{62B56772-3165-40C9-87E4-505CC8558296}">
      <dsp:nvSpPr>
        <dsp:cNvPr id="0" name=""/>
        <dsp:cNvSpPr/>
      </dsp:nvSpPr>
      <dsp:spPr>
        <a:xfrm>
          <a:off x="4673939" y="2412997"/>
          <a:ext cx="2184065" cy="1504820"/>
        </a:xfrm>
        <a:prstGeom prst="roundRect">
          <a:avLst/>
        </a:prstGeom>
        <a:blipFill rotWithShape="0">
          <a:blip xmlns:r="http://schemas.openxmlformats.org/officeDocument/2006/relationships" r:embed="rId5"/>
          <a:stretch>
            <a:fillRect/>
          </a:stretch>
        </a:blipFill>
        <a:ln>
          <a:solidFill>
            <a:srgbClr val="002060"/>
          </a:solid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7D85DF6-3F43-4737-BB73-8CA3FBFBB6BE}">
      <dsp:nvSpPr>
        <dsp:cNvPr id="0" name=""/>
        <dsp:cNvSpPr/>
      </dsp:nvSpPr>
      <dsp:spPr>
        <a:xfrm>
          <a:off x="4673939" y="4013203"/>
          <a:ext cx="2184065" cy="81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mj-lt"/>
              <a:cs typeface="Arial" pitchFamily="34" charset="0"/>
            </a:rPr>
            <a:t>Clinical BA/BE Studies</a:t>
          </a:r>
        </a:p>
      </dsp:txBody>
      <dsp:txXfrm>
        <a:off x="4673939" y="4013203"/>
        <a:ext cx="2184065" cy="810288"/>
      </dsp:txXfrm>
    </dsp:sp>
    <dsp:sp modelId="{C1FC3751-43AF-4A29-9E79-2847A02844F7}">
      <dsp:nvSpPr>
        <dsp:cNvPr id="0" name=""/>
        <dsp:cNvSpPr/>
      </dsp:nvSpPr>
      <dsp:spPr>
        <a:xfrm>
          <a:off x="2191884" y="2336793"/>
          <a:ext cx="2184065" cy="1504820"/>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BD03BA2-527F-4D2D-BB16-6B11EFC44C3B}">
      <dsp:nvSpPr>
        <dsp:cNvPr id="0" name=""/>
        <dsp:cNvSpPr/>
      </dsp:nvSpPr>
      <dsp:spPr>
        <a:xfrm>
          <a:off x="2191884" y="4013203"/>
          <a:ext cx="2184065" cy="81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mj-lt"/>
              <a:cs typeface="Arial" pitchFamily="34" charset="0"/>
            </a:rPr>
            <a:t>Custom Synthesis Laboratory</a:t>
          </a:r>
        </a:p>
      </dsp:txBody>
      <dsp:txXfrm>
        <a:off x="2191884" y="4013203"/>
        <a:ext cx="2184065" cy="810288"/>
      </dsp:txXfrm>
    </dsp:sp>
    <dsp:sp modelId="{579450B4-AF3D-4F92-9EA2-6E6620CF830C}">
      <dsp:nvSpPr>
        <dsp:cNvPr id="0" name=""/>
        <dsp:cNvSpPr/>
      </dsp:nvSpPr>
      <dsp:spPr>
        <a:xfrm>
          <a:off x="2209798" y="2358794"/>
          <a:ext cx="2184065" cy="1504820"/>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3000" b="-23000"/>
          </a:stretch>
        </a:blipFill>
        <a:ln>
          <a:solidFill>
            <a:srgbClr val="002060"/>
          </a:solid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575659-2BCC-4779-BE06-870C993987A5}">
      <dsp:nvSpPr>
        <dsp:cNvPr id="0" name=""/>
        <dsp:cNvSpPr/>
      </dsp:nvSpPr>
      <dsp:spPr>
        <a:xfrm>
          <a:off x="6934193" y="3958987"/>
          <a:ext cx="2184065" cy="81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endParaRPr lang="en-US" sz="1600" b="1" kern="1200" dirty="0">
            <a:latin typeface="Arial" pitchFamily="34" charset="0"/>
            <a:cs typeface="Arial" pitchFamily="34" charset="0"/>
          </a:endParaRPr>
        </a:p>
      </dsp:txBody>
      <dsp:txXfrm>
        <a:off x="6934193" y="3958987"/>
        <a:ext cx="2184065" cy="8102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2A72B-B150-4083-BAB0-991529187951}">
      <dsp:nvSpPr>
        <dsp:cNvPr id="0" name=""/>
        <dsp:cNvSpPr/>
      </dsp:nvSpPr>
      <dsp:spPr>
        <a:xfrm>
          <a:off x="300509" y="29806"/>
          <a:ext cx="10882086" cy="1584268"/>
        </a:xfrm>
        <a:prstGeom prst="rightArrow">
          <a:avLst>
            <a:gd name="adj1" fmla="val 50000"/>
            <a:gd name="adj2" fmla="val 50000"/>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51503"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mj-lt"/>
            </a:rPr>
            <a:t>QUALITY &amp; INNOVATION</a:t>
          </a:r>
        </a:p>
      </dsp:txBody>
      <dsp:txXfrm>
        <a:off x="300509" y="425873"/>
        <a:ext cx="10486019" cy="792134"/>
      </dsp:txXfrm>
    </dsp:sp>
    <dsp:sp modelId="{EFD36AAF-9E91-4C0E-8988-DBB07BE293F2}">
      <dsp:nvSpPr>
        <dsp:cNvPr id="0" name=""/>
        <dsp:cNvSpPr/>
      </dsp:nvSpPr>
      <dsp:spPr>
        <a:xfrm>
          <a:off x="313688" y="1201108"/>
          <a:ext cx="2508320" cy="2930418"/>
        </a:xfrm>
        <a:prstGeom prst="rect">
          <a:avLst/>
        </a:prstGeom>
        <a:solidFill>
          <a:schemeClr val="lt1">
            <a:hueOff val="0"/>
            <a:satOff val="0"/>
            <a:lumOff val="0"/>
            <a:alphaOff val="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dirty="0">
              <a:latin typeface="+mj-lt"/>
            </a:rPr>
            <a:t>Quality-by-Design approach</a:t>
          </a:r>
        </a:p>
        <a:p>
          <a:pPr marL="171450" lvl="1" indent="-171450" algn="just" defTabSz="800100">
            <a:lnSpc>
              <a:spcPct val="90000"/>
            </a:lnSpc>
            <a:spcBef>
              <a:spcPct val="0"/>
            </a:spcBef>
            <a:spcAft>
              <a:spcPct val="15000"/>
            </a:spcAft>
            <a:buFontTx/>
            <a:buNone/>
          </a:pPr>
          <a:endParaRPr lang="en-US" sz="1800" kern="1200" dirty="0">
            <a:latin typeface="+mj-lt"/>
          </a:endParaRPr>
        </a:p>
        <a:p>
          <a:pPr marL="0" lvl="0" indent="0" algn="just" defTabSz="800100">
            <a:lnSpc>
              <a:spcPct val="90000"/>
            </a:lnSpc>
            <a:spcBef>
              <a:spcPct val="0"/>
            </a:spcBef>
            <a:spcAft>
              <a:spcPct val="35000"/>
            </a:spcAft>
            <a:buNone/>
          </a:pPr>
          <a:r>
            <a:rPr lang="en-US" sz="1800" kern="1200" dirty="0">
              <a:latin typeface="+mj-lt"/>
            </a:rPr>
            <a:t>Successful development of two NCE-1  products</a:t>
          </a:r>
        </a:p>
      </dsp:txBody>
      <dsp:txXfrm>
        <a:off x="313688" y="1201108"/>
        <a:ext cx="2508320" cy="2930418"/>
      </dsp:txXfrm>
    </dsp:sp>
    <dsp:sp modelId="{A088F2D4-8E4A-4A14-BE80-94017CE6FE1E}">
      <dsp:nvSpPr>
        <dsp:cNvPr id="0" name=""/>
        <dsp:cNvSpPr/>
      </dsp:nvSpPr>
      <dsp:spPr>
        <a:xfrm>
          <a:off x="2808738" y="557708"/>
          <a:ext cx="8373765" cy="1584268"/>
        </a:xfrm>
        <a:prstGeom prst="rightArrow">
          <a:avLst>
            <a:gd name="adj1" fmla="val 50000"/>
            <a:gd name="adj2" fmla="val 50000"/>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51503"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mj-lt"/>
            </a:rPr>
            <a:t>STATE-OF-THE-ART INFRASTRUCTURE</a:t>
          </a:r>
        </a:p>
      </dsp:txBody>
      <dsp:txXfrm>
        <a:off x="2808738" y="953775"/>
        <a:ext cx="7977698" cy="792134"/>
      </dsp:txXfrm>
    </dsp:sp>
    <dsp:sp modelId="{444DE66A-2549-45EF-A1C5-DD367C05DC5E}">
      <dsp:nvSpPr>
        <dsp:cNvPr id="0" name=""/>
        <dsp:cNvSpPr/>
      </dsp:nvSpPr>
      <dsp:spPr>
        <a:xfrm>
          <a:off x="2822009" y="1728990"/>
          <a:ext cx="2508320" cy="2855726"/>
        </a:xfrm>
        <a:prstGeom prst="rect">
          <a:avLst/>
        </a:prstGeom>
        <a:solidFill>
          <a:schemeClr val="lt1">
            <a:hueOff val="0"/>
            <a:satOff val="0"/>
            <a:lumOff val="0"/>
            <a:alphaOff val="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Arial" panose="020B0604020202020204" pitchFamily="34" charset="0"/>
            <a:buNone/>
          </a:pPr>
          <a:r>
            <a:rPr lang="en-US" sz="1800" b="0" kern="1200" dirty="0">
              <a:latin typeface="+mj-lt"/>
            </a:rPr>
            <a:t>MHRA, TGA and WHO approved GMP facility </a:t>
          </a:r>
        </a:p>
        <a:p>
          <a:pPr marL="171450" lvl="1" indent="-171450" algn="just" defTabSz="800100">
            <a:lnSpc>
              <a:spcPct val="90000"/>
            </a:lnSpc>
            <a:spcBef>
              <a:spcPct val="0"/>
            </a:spcBef>
            <a:spcAft>
              <a:spcPct val="15000"/>
            </a:spcAft>
            <a:buNone/>
          </a:pPr>
          <a:endParaRPr lang="en-US" sz="1800" b="0" kern="1200" dirty="0">
            <a:latin typeface="+mj-lt"/>
          </a:endParaRPr>
        </a:p>
        <a:p>
          <a:pPr marL="0" lvl="0" indent="0" algn="just" defTabSz="800100">
            <a:lnSpc>
              <a:spcPct val="90000"/>
            </a:lnSpc>
            <a:spcBef>
              <a:spcPct val="0"/>
            </a:spcBef>
            <a:spcAft>
              <a:spcPct val="35000"/>
            </a:spcAft>
            <a:buNone/>
          </a:pPr>
          <a:r>
            <a:rPr lang="en-US" sz="1800" b="0" kern="1200" dirty="0">
              <a:latin typeface="+mj-lt"/>
            </a:rPr>
            <a:t>MHRA, NPRA, DCGI &amp; WHO approved Clinical BA/BE Center</a:t>
          </a:r>
        </a:p>
      </dsp:txBody>
      <dsp:txXfrm>
        <a:off x="2822009" y="1728990"/>
        <a:ext cx="2508320" cy="2855726"/>
      </dsp:txXfrm>
    </dsp:sp>
    <dsp:sp modelId="{46887D10-438D-4B06-A421-B6AA8AD77787}">
      <dsp:nvSpPr>
        <dsp:cNvPr id="0" name=""/>
        <dsp:cNvSpPr/>
      </dsp:nvSpPr>
      <dsp:spPr>
        <a:xfrm>
          <a:off x="5317110" y="1085610"/>
          <a:ext cx="5865444" cy="1584268"/>
        </a:xfrm>
        <a:prstGeom prst="rightArrow">
          <a:avLst>
            <a:gd name="adj1" fmla="val 50000"/>
            <a:gd name="adj2" fmla="val 5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51503"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mj-lt"/>
            </a:rPr>
            <a:t>TIMELY PROJECT DELIVERY</a:t>
          </a:r>
        </a:p>
      </dsp:txBody>
      <dsp:txXfrm>
        <a:off x="5317110" y="1481677"/>
        <a:ext cx="5469377" cy="792134"/>
      </dsp:txXfrm>
    </dsp:sp>
    <dsp:sp modelId="{F46EB302-1165-4175-AD2E-719B2B189650}">
      <dsp:nvSpPr>
        <dsp:cNvPr id="0" name=""/>
        <dsp:cNvSpPr/>
      </dsp:nvSpPr>
      <dsp:spPr>
        <a:xfrm>
          <a:off x="5324009" y="2270912"/>
          <a:ext cx="2508320" cy="3280687"/>
        </a:xfrm>
        <a:prstGeom prst="rect">
          <a:avLst/>
        </a:prstGeom>
        <a:solidFill>
          <a:schemeClr val="lt1">
            <a:hueOff val="0"/>
            <a:satOff val="0"/>
            <a:lumOff val="0"/>
            <a:alphaOff val="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Proven project delivery record</a:t>
          </a:r>
          <a:endParaRPr lang="en-GB" altLang="zh-TW" sz="1800" kern="1200" dirty="0">
            <a:latin typeface="+mj-lt"/>
          </a:endParaRPr>
        </a:p>
        <a:p>
          <a:pPr marL="0" lvl="0" indent="0" algn="l" defTabSz="800100">
            <a:lnSpc>
              <a:spcPct val="90000"/>
            </a:lnSpc>
            <a:spcBef>
              <a:spcPct val="0"/>
            </a:spcBef>
            <a:spcAft>
              <a:spcPct val="35000"/>
            </a:spcAft>
            <a:buNone/>
          </a:pPr>
          <a:endParaRPr lang="en-US" sz="1800" kern="1200" dirty="0">
            <a:latin typeface="+mj-lt"/>
          </a:endParaRPr>
        </a:p>
        <a:p>
          <a:pPr marL="0" lvl="0" indent="0" algn="l" defTabSz="800100">
            <a:lnSpc>
              <a:spcPct val="90000"/>
            </a:lnSpc>
            <a:spcBef>
              <a:spcPct val="0"/>
            </a:spcBef>
            <a:spcAft>
              <a:spcPct val="35000"/>
            </a:spcAft>
            <a:buNone/>
          </a:pPr>
          <a:r>
            <a:rPr lang="en-US" sz="1800" kern="1200" dirty="0">
              <a:latin typeface="+mj-lt"/>
            </a:rPr>
            <a:t>Integrated project management team</a:t>
          </a:r>
          <a:endParaRPr lang="en-GB" altLang="zh-TW" sz="1800" kern="1200" dirty="0">
            <a:latin typeface="+mj-lt"/>
          </a:endParaRPr>
        </a:p>
        <a:p>
          <a:pPr marL="0" lvl="0" indent="0" algn="l" defTabSz="800100">
            <a:lnSpc>
              <a:spcPct val="90000"/>
            </a:lnSpc>
            <a:spcBef>
              <a:spcPct val="0"/>
            </a:spcBef>
            <a:spcAft>
              <a:spcPct val="35000"/>
            </a:spcAft>
            <a:buNone/>
          </a:pPr>
          <a:endParaRPr lang="en-US" sz="1800" kern="1200" dirty="0">
            <a:latin typeface="+mj-lt"/>
          </a:endParaRPr>
        </a:p>
        <a:p>
          <a:pPr marL="0" lvl="0" indent="0" algn="l" defTabSz="800100">
            <a:lnSpc>
              <a:spcPct val="90000"/>
            </a:lnSpc>
            <a:spcBef>
              <a:spcPct val="0"/>
            </a:spcBef>
            <a:spcAft>
              <a:spcPct val="35000"/>
            </a:spcAft>
            <a:buNone/>
          </a:pPr>
          <a:r>
            <a:rPr lang="en-US" sz="1800" kern="1200" dirty="0">
              <a:latin typeface="+mj-lt"/>
            </a:rPr>
            <a:t>Ability to manage multiple projects simultaneously</a:t>
          </a:r>
        </a:p>
      </dsp:txBody>
      <dsp:txXfrm>
        <a:off x="5324009" y="2270912"/>
        <a:ext cx="2508320" cy="3280687"/>
      </dsp:txXfrm>
    </dsp:sp>
    <dsp:sp modelId="{949CBEA0-B84F-4096-A6E4-9152E8531500}">
      <dsp:nvSpPr>
        <dsp:cNvPr id="0" name=""/>
        <dsp:cNvSpPr/>
      </dsp:nvSpPr>
      <dsp:spPr>
        <a:xfrm>
          <a:off x="7812180" y="1626757"/>
          <a:ext cx="3357123" cy="1584268"/>
        </a:xfrm>
        <a:prstGeom prst="rightArrow">
          <a:avLst>
            <a:gd name="adj1" fmla="val 50000"/>
            <a:gd name="adj2" fmla="val 5000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51503"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CLIENT FOCUS</a:t>
          </a:r>
        </a:p>
      </dsp:txBody>
      <dsp:txXfrm>
        <a:off x="7812180" y="2022824"/>
        <a:ext cx="2961056" cy="792134"/>
      </dsp:txXfrm>
    </dsp:sp>
    <dsp:sp modelId="{259D7C3F-9F7C-44E5-A48E-F7B981BF4B85}">
      <dsp:nvSpPr>
        <dsp:cNvPr id="0" name=""/>
        <dsp:cNvSpPr/>
      </dsp:nvSpPr>
      <dsp:spPr>
        <a:xfrm>
          <a:off x="7825446" y="2811271"/>
          <a:ext cx="2531173" cy="2908516"/>
        </a:xfrm>
        <a:prstGeom prst="rect">
          <a:avLst/>
        </a:prstGeom>
        <a:solidFill>
          <a:schemeClr val="lt1">
            <a:hueOff val="0"/>
            <a:satOff val="0"/>
            <a:lumOff val="0"/>
            <a:alphaOff val="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dirty="0">
              <a:latin typeface="+mj-lt"/>
            </a:rPr>
            <a:t>End-to-end support from drug development to regulatory filing</a:t>
          </a:r>
        </a:p>
        <a:p>
          <a:pPr marL="0" lvl="0" indent="0" algn="just" defTabSz="800100">
            <a:lnSpc>
              <a:spcPct val="90000"/>
            </a:lnSpc>
            <a:spcBef>
              <a:spcPct val="0"/>
            </a:spcBef>
            <a:spcAft>
              <a:spcPct val="35000"/>
            </a:spcAft>
            <a:buNone/>
          </a:pPr>
          <a:endParaRPr lang="en-US" sz="1800" kern="1200" dirty="0">
            <a:latin typeface="+mj-lt"/>
          </a:endParaRPr>
        </a:p>
        <a:p>
          <a:pPr marL="0" lvl="0" indent="0" algn="just" defTabSz="800100">
            <a:lnSpc>
              <a:spcPct val="90000"/>
            </a:lnSpc>
            <a:spcBef>
              <a:spcPct val="0"/>
            </a:spcBef>
            <a:spcAft>
              <a:spcPct val="35000"/>
            </a:spcAft>
            <a:buNone/>
          </a:pPr>
          <a:r>
            <a:rPr lang="en-US" sz="1800" kern="1200" dirty="0">
              <a:latin typeface="+mj-lt"/>
            </a:rPr>
            <a:t>Flexible, independent &amp; non-competitive  business model</a:t>
          </a:r>
        </a:p>
      </dsp:txBody>
      <dsp:txXfrm>
        <a:off x="7825446" y="2811271"/>
        <a:ext cx="2531173" cy="29085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F055-70F3-40E3-9C55-8AC31716A493}">
      <dsp:nvSpPr>
        <dsp:cNvPr id="0" name=""/>
        <dsp:cNvSpPr/>
      </dsp:nvSpPr>
      <dsp:spPr>
        <a:xfrm>
          <a:off x="0" y="0"/>
          <a:ext cx="565194" cy="565194"/>
        </a:xfrm>
        <a:prstGeom prst="pie">
          <a:avLst>
            <a:gd name="adj1" fmla="val 5400000"/>
            <a:gd name="adj2" fmla="val 16200000"/>
          </a:avLst>
        </a:prstGeom>
        <a:solidFill>
          <a:schemeClr val="accent2"/>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7D6DF9-0C7E-4329-9DFC-7CC1314384DF}">
      <dsp:nvSpPr>
        <dsp:cNvPr id="0" name=""/>
        <dsp:cNvSpPr/>
      </dsp:nvSpPr>
      <dsp:spPr>
        <a:xfrm>
          <a:off x="282597" y="0"/>
          <a:ext cx="10700370" cy="56519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spc="300" dirty="0">
              <a:latin typeface="+mj-lt"/>
            </a:rPr>
            <a:t>FORMULATION DEVELOPMENT</a:t>
          </a:r>
          <a:endParaRPr lang="en-US" sz="2800" b="0" kern="1200" spc="300" dirty="0">
            <a:latin typeface="+mj-lt"/>
          </a:endParaRPr>
        </a:p>
      </dsp:txBody>
      <dsp:txXfrm>
        <a:off x="282597" y="0"/>
        <a:ext cx="10700370" cy="5651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CDF4E-233D-4820-9F6F-D6F6EEAEA61E}">
      <dsp:nvSpPr>
        <dsp:cNvPr id="0" name=""/>
        <dsp:cNvSpPr/>
      </dsp:nvSpPr>
      <dsp:spPr>
        <a:xfrm>
          <a:off x="1261384" y="306258"/>
          <a:ext cx="4133188" cy="4133188"/>
        </a:xfrm>
        <a:prstGeom prst="pie">
          <a:avLst>
            <a:gd name="adj1" fmla="val 16200000"/>
            <a:gd name="adj2" fmla="val 0"/>
          </a:avLst>
        </a:prstGeom>
        <a:solidFill>
          <a:schemeClr val="accent1">
            <a:hueOff val="0"/>
            <a:satOff val="0"/>
            <a:lumOff val="0"/>
            <a:alphaOff val="0"/>
          </a:schemeClr>
        </a:solidFill>
        <a:ln w="22225" cap="flat" cmpd="sng" algn="ctr">
          <a:solidFill>
            <a:srgbClr val="00206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j-lt"/>
              <a:ea typeface="Verdana" pitchFamily="34" charset="0"/>
              <a:cs typeface="Verdana" pitchFamily="34" charset="0"/>
            </a:rPr>
            <a:t>Taste Masking/ Pelletization/ Micro-encapsulation</a:t>
          </a:r>
        </a:p>
      </dsp:txBody>
      <dsp:txXfrm>
        <a:off x="3455418" y="1162911"/>
        <a:ext cx="1525343" cy="1131706"/>
      </dsp:txXfrm>
    </dsp:sp>
    <dsp:sp modelId="{D0D393B2-6C67-4912-9CC2-76C679D4507C}">
      <dsp:nvSpPr>
        <dsp:cNvPr id="0" name=""/>
        <dsp:cNvSpPr/>
      </dsp:nvSpPr>
      <dsp:spPr>
        <a:xfrm>
          <a:off x="1261384" y="445015"/>
          <a:ext cx="4133188" cy="4133188"/>
        </a:xfrm>
        <a:prstGeom prst="pie">
          <a:avLst>
            <a:gd name="adj1" fmla="val 0"/>
            <a:gd name="adj2" fmla="val 5400000"/>
          </a:avLst>
        </a:prstGeom>
        <a:solidFill>
          <a:schemeClr val="accent1">
            <a:hueOff val="0"/>
            <a:satOff val="0"/>
            <a:lumOff val="0"/>
            <a:alphaOff val="0"/>
          </a:schemeClr>
        </a:solidFill>
        <a:ln w="22225" cap="flat" cmpd="sng" algn="ctr">
          <a:solidFill>
            <a:srgbClr val="00206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j-lt"/>
              <a:ea typeface="Verdana" pitchFamily="34" charset="0"/>
              <a:cs typeface="Verdana" pitchFamily="34" charset="0"/>
            </a:rPr>
            <a:t>Immediate Release, Orally Disintegrating Tablet</a:t>
          </a:r>
        </a:p>
      </dsp:txBody>
      <dsp:txXfrm>
        <a:off x="3455418" y="2589845"/>
        <a:ext cx="1525343" cy="1131706"/>
      </dsp:txXfrm>
    </dsp:sp>
    <dsp:sp modelId="{1845B871-B2D9-402C-BFFE-EE705993D40B}">
      <dsp:nvSpPr>
        <dsp:cNvPr id="0" name=""/>
        <dsp:cNvSpPr/>
      </dsp:nvSpPr>
      <dsp:spPr>
        <a:xfrm>
          <a:off x="1110351" y="442990"/>
          <a:ext cx="4133188" cy="4133188"/>
        </a:xfrm>
        <a:prstGeom prst="pie">
          <a:avLst>
            <a:gd name="adj1" fmla="val 5400000"/>
            <a:gd name="adj2" fmla="val 10800000"/>
          </a:avLst>
        </a:prstGeom>
        <a:solidFill>
          <a:schemeClr val="accent1">
            <a:hueOff val="0"/>
            <a:satOff val="0"/>
            <a:lumOff val="0"/>
            <a:alphaOff val="0"/>
          </a:schemeClr>
        </a:solidFill>
        <a:ln w="22225" cap="flat" cmpd="sng" algn="ctr">
          <a:solidFill>
            <a:srgbClr val="00206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ea typeface="Verdana" panose="020B0604030504040204" pitchFamily="34" charset="0"/>
            </a:rPr>
            <a:t>Delayed Release, Modified Release</a:t>
          </a:r>
        </a:p>
      </dsp:txBody>
      <dsp:txXfrm>
        <a:off x="1524162" y="2587820"/>
        <a:ext cx="1525343" cy="1131706"/>
      </dsp:txXfrm>
    </dsp:sp>
    <dsp:sp modelId="{37845916-3BF1-46FC-AE58-B95BCBBAA13F}">
      <dsp:nvSpPr>
        <dsp:cNvPr id="0" name=""/>
        <dsp:cNvSpPr/>
      </dsp:nvSpPr>
      <dsp:spPr>
        <a:xfrm>
          <a:off x="1122627" y="328164"/>
          <a:ext cx="4133188" cy="4133188"/>
        </a:xfrm>
        <a:prstGeom prst="pie">
          <a:avLst>
            <a:gd name="adj1" fmla="val 10800000"/>
            <a:gd name="adj2" fmla="val 16200000"/>
          </a:avLst>
        </a:prstGeom>
        <a:solidFill>
          <a:schemeClr val="accent1">
            <a:hueOff val="0"/>
            <a:satOff val="0"/>
            <a:lumOff val="0"/>
            <a:alphaOff val="0"/>
          </a:schemeClr>
        </a:solidFill>
        <a:ln w="22225" cap="flat" cmpd="sng" algn="ctr">
          <a:solidFill>
            <a:srgbClr val="00206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j-lt"/>
              <a:ea typeface="Verdana" pitchFamily="34" charset="0"/>
              <a:cs typeface="Verdana" pitchFamily="34" charset="0"/>
            </a:rPr>
            <a:t>Extended Release, </a:t>
          </a:r>
          <a:r>
            <a:rPr lang="en-US" sz="1800" b="0" kern="1200" dirty="0">
              <a:latin typeface="+mj-lt"/>
              <a:ea typeface="Verdana" pitchFamily="34" charset="0"/>
            </a:rPr>
            <a:t>Sustained Release</a:t>
          </a:r>
        </a:p>
      </dsp:txBody>
      <dsp:txXfrm>
        <a:off x="1536437" y="1184817"/>
        <a:ext cx="1525343" cy="1131706"/>
      </dsp:txXfrm>
    </dsp:sp>
    <dsp:sp modelId="{9B61A6CF-A542-41AE-9F4E-042A01CB0754}">
      <dsp:nvSpPr>
        <dsp:cNvPr id="0" name=""/>
        <dsp:cNvSpPr/>
      </dsp:nvSpPr>
      <dsp:spPr>
        <a:xfrm>
          <a:off x="1005519" y="50394"/>
          <a:ext cx="4644917" cy="4644917"/>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solidFill>
            <a:srgbClr val="002060"/>
          </a:solidFill>
        </a:ln>
        <a:effectLst/>
      </dsp:spPr>
      <dsp:style>
        <a:lnRef idx="0">
          <a:scrgbClr r="0" g="0" b="0"/>
        </a:lnRef>
        <a:fillRef idx="1">
          <a:scrgbClr r="0" g="0" b="0"/>
        </a:fillRef>
        <a:effectRef idx="1">
          <a:scrgbClr r="0" g="0" b="0"/>
        </a:effectRef>
        <a:fontRef idx="minor">
          <a:schemeClr val="lt1"/>
        </a:fontRef>
      </dsp:style>
    </dsp:sp>
    <dsp:sp modelId="{EDF1CE2A-99C6-4419-AFA8-B464F4A1A8CF}">
      <dsp:nvSpPr>
        <dsp:cNvPr id="0" name=""/>
        <dsp:cNvSpPr/>
      </dsp:nvSpPr>
      <dsp:spPr>
        <a:xfrm>
          <a:off x="1005519" y="189151"/>
          <a:ext cx="4644917" cy="464491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solidFill>
            <a:srgbClr val="002060"/>
          </a:solidFill>
        </a:ln>
        <a:effectLst/>
      </dsp:spPr>
      <dsp:style>
        <a:lnRef idx="0">
          <a:scrgbClr r="0" g="0" b="0"/>
        </a:lnRef>
        <a:fillRef idx="1">
          <a:scrgbClr r="0" g="0" b="0"/>
        </a:fillRef>
        <a:effectRef idx="1">
          <a:scrgbClr r="0" g="0" b="0"/>
        </a:effectRef>
        <a:fontRef idx="minor">
          <a:schemeClr val="lt1"/>
        </a:fontRef>
      </dsp:style>
    </dsp:sp>
    <dsp:sp modelId="{411CA6D2-F886-4035-8A68-133A5C84FAE1}">
      <dsp:nvSpPr>
        <dsp:cNvPr id="0" name=""/>
        <dsp:cNvSpPr/>
      </dsp:nvSpPr>
      <dsp:spPr>
        <a:xfrm>
          <a:off x="854487" y="187126"/>
          <a:ext cx="4644917" cy="464491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solidFill>
            <a:srgbClr val="002060"/>
          </a:solidFill>
        </a:ln>
        <a:effectLst/>
      </dsp:spPr>
      <dsp:style>
        <a:lnRef idx="0">
          <a:scrgbClr r="0" g="0" b="0"/>
        </a:lnRef>
        <a:fillRef idx="1">
          <a:scrgbClr r="0" g="0" b="0"/>
        </a:fillRef>
        <a:effectRef idx="1">
          <a:scrgbClr r="0" g="0" b="0"/>
        </a:effectRef>
        <a:fontRef idx="minor">
          <a:schemeClr val="lt1"/>
        </a:fontRef>
      </dsp:style>
    </dsp:sp>
    <dsp:sp modelId="{CA52FF5D-194C-4033-9BEA-62F93AEC73A9}">
      <dsp:nvSpPr>
        <dsp:cNvPr id="0" name=""/>
        <dsp:cNvSpPr/>
      </dsp:nvSpPr>
      <dsp:spPr>
        <a:xfrm>
          <a:off x="866762" y="72300"/>
          <a:ext cx="4644917" cy="464491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solidFill>
            <a:srgbClr val="002060"/>
          </a:solidFill>
        </a:ln>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511054"/>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4021088" y="0"/>
            <a:ext cx="3076672" cy="511054"/>
          </a:xfrm>
          <a:prstGeom prst="rect">
            <a:avLst/>
          </a:prstGeom>
        </p:spPr>
        <p:txBody>
          <a:bodyPr vert="horz" lIns="91440" tIns="45720" rIns="91440" bIns="45720" rtlCol="0"/>
          <a:lstStyle>
            <a:lvl1pPr algn="r">
              <a:defRPr sz="1200"/>
            </a:lvl1pPr>
          </a:lstStyle>
          <a:p>
            <a:fld id="{699BB304-B3C9-4438-BFFC-8D77FF095359}" type="datetimeFigureOut">
              <a:rPr lang="en-US" smtClean="0"/>
              <a:pPr/>
              <a:t>7/18/2022</a:t>
            </a:fld>
            <a:endParaRPr lang="en-IN" dirty="0"/>
          </a:p>
        </p:txBody>
      </p:sp>
      <p:sp>
        <p:nvSpPr>
          <p:cNvPr id="4" name="Slide Image Placeholder 3"/>
          <p:cNvSpPr>
            <a:spLocks noGrp="1" noRot="1" noChangeAspect="1"/>
          </p:cNvSpPr>
          <p:nvPr>
            <p:ph type="sldImg" idx="2"/>
          </p:nvPr>
        </p:nvSpPr>
        <p:spPr>
          <a:xfrm>
            <a:off x="138113" y="768350"/>
            <a:ext cx="6823075" cy="3838575"/>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710239" y="4861781"/>
            <a:ext cx="5678824" cy="4604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721868"/>
            <a:ext cx="3076672" cy="511054"/>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4021088" y="9721868"/>
            <a:ext cx="3076672" cy="511054"/>
          </a:xfrm>
          <a:prstGeom prst="rect">
            <a:avLst/>
          </a:prstGeom>
        </p:spPr>
        <p:txBody>
          <a:bodyPr vert="horz" lIns="91440" tIns="45720" rIns="91440" bIns="45720" rtlCol="0" anchor="b"/>
          <a:lstStyle>
            <a:lvl1pPr algn="r">
              <a:defRPr sz="1200"/>
            </a:lvl1pPr>
          </a:lstStyle>
          <a:p>
            <a:fld id="{0C2B2963-A17F-4F29-8B7D-24C512DE9BD6}" type="slidenum">
              <a:rPr lang="en-IN" smtClean="0"/>
              <a:pPr/>
              <a:t>‹#›</a:t>
            </a:fld>
            <a:endParaRPr lang="en-IN" dirty="0"/>
          </a:p>
        </p:txBody>
      </p:sp>
    </p:spTree>
    <p:extLst>
      <p:ext uri="{BB962C8B-B14F-4D97-AF65-F5344CB8AC3E}">
        <p14:creationId xmlns:p14="http://schemas.microsoft.com/office/powerpoint/2010/main" val="523094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B2963-A17F-4F29-8B7D-24C512DE9BD6}" type="slidenum">
              <a:rPr lang="en-IN" smtClean="0"/>
              <a:pPr/>
              <a:t>1</a:t>
            </a:fld>
            <a:endParaRPr lang="en-IN" dirty="0"/>
          </a:p>
        </p:txBody>
      </p:sp>
    </p:spTree>
    <p:extLst>
      <p:ext uri="{BB962C8B-B14F-4D97-AF65-F5344CB8AC3E}">
        <p14:creationId xmlns:p14="http://schemas.microsoft.com/office/powerpoint/2010/main" val="257756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a:t>
            </a:r>
            <a:r>
              <a:rPr lang="en-US" baseline="0" dirty="0"/>
              <a:t> custom synthesis of impurities  standards nucleic acid pet </a:t>
            </a:r>
            <a:r>
              <a:rPr lang="en-US" baseline="0" dirty="0" err="1"/>
              <a:t>etc</a:t>
            </a:r>
            <a:r>
              <a:rPr lang="en-US" baseline="0" dirty="0"/>
              <a:t> . We have a chemistry lab in place </a:t>
            </a:r>
          </a:p>
          <a:p>
            <a:r>
              <a:rPr lang="en-US" baseline="0" dirty="0"/>
              <a:t>900 impurities in stock</a:t>
            </a:r>
          </a:p>
          <a:p>
            <a:r>
              <a:rPr lang="en-US" sz="1200" kern="1200" dirty="0">
                <a:solidFill>
                  <a:schemeClr val="tx1"/>
                </a:solidFill>
                <a:effectLst/>
                <a:latin typeface="+mn-lt"/>
                <a:ea typeface="+mn-ea"/>
                <a:cs typeface="+mn-cs"/>
              </a:rPr>
              <a:t>custom synthesis laboratories specialized in the synthesis of Pharmaceutical Impurities, API process development, Intermediates, Metabolites, Nuclear medicinal precursors, Herbal marker compounds and Herbal reference substances. We provide the custom synthesis solutions for innovative molecules and also do impurity profiling, troubleshooting analytical and chemistry work for our customers. We can also provide FTE research services as per client’s regular requirement. The major advantage of working with us for impurities and other custom synthesis requirement is we have a dedicated in–house state of the art analytical facility to support our custom synthesis</a:t>
            </a:r>
            <a:endParaRPr lang="en-US" baseline="0" dirty="0"/>
          </a:p>
          <a:p>
            <a:endParaRPr lang="en-US" dirty="0"/>
          </a:p>
        </p:txBody>
      </p:sp>
      <p:sp>
        <p:nvSpPr>
          <p:cNvPr id="4" name="Slide Number Placeholder 3"/>
          <p:cNvSpPr>
            <a:spLocks noGrp="1"/>
          </p:cNvSpPr>
          <p:nvPr>
            <p:ph type="sldNum" sz="quarter" idx="10"/>
          </p:nvPr>
        </p:nvSpPr>
        <p:spPr/>
        <p:txBody>
          <a:bodyPr/>
          <a:lstStyle/>
          <a:p>
            <a:fld id="{0C2B2963-A17F-4F29-8B7D-24C512DE9BD6}" type="slidenum">
              <a:rPr lang="en-IN" smtClean="0"/>
              <a:pPr/>
              <a:t>13</a:t>
            </a:fld>
            <a:endParaRPr lang="en-IN" dirty="0"/>
          </a:p>
        </p:txBody>
      </p:sp>
    </p:spTree>
    <p:extLst>
      <p:ext uri="{BB962C8B-B14F-4D97-AF65-F5344CB8AC3E}">
        <p14:creationId xmlns:p14="http://schemas.microsoft.com/office/powerpoint/2010/main" val="171736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2B2963-A17F-4F29-8B7D-24C512DE9BD6}" type="slidenum">
              <a:rPr lang="en-IN" smtClean="0"/>
              <a:pPr/>
              <a:t>3</a:t>
            </a:fld>
            <a:endParaRPr lang="en-IN" dirty="0"/>
          </a:p>
        </p:txBody>
      </p:sp>
    </p:spTree>
    <p:extLst>
      <p:ext uri="{BB962C8B-B14F-4D97-AF65-F5344CB8AC3E}">
        <p14:creationId xmlns:p14="http://schemas.microsoft.com/office/powerpoint/2010/main" val="413252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Four pillars that hold our org together</a:t>
            </a:r>
            <a:r>
              <a:rPr lang="en-US" baseline="0" dirty="0"/>
              <a:t> </a:t>
            </a:r>
          </a:p>
          <a:p>
            <a:pPr marL="171450" indent="-171450">
              <a:buFont typeface="Arial" panose="020B0604020202020204" pitchFamily="34" charset="0"/>
              <a:buChar char="•"/>
            </a:pPr>
            <a:r>
              <a:rPr lang="en-US" dirty="0"/>
              <a:t>Spare no</a:t>
            </a:r>
            <a:r>
              <a:rPr lang="en-US" baseline="0" dirty="0"/>
              <a:t> quarter on quality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2B2963-A17F-4F29-8B7D-24C512DE9BD6}" type="slidenum">
              <a:rPr lang="en-IN" smtClean="0"/>
              <a:pPr/>
              <a:t>6</a:t>
            </a:fld>
            <a:endParaRPr lang="en-IN" dirty="0"/>
          </a:p>
        </p:txBody>
      </p:sp>
    </p:spTree>
    <p:extLst>
      <p:ext uri="{BB962C8B-B14F-4D97-AF65-F5344CB8AC3E}">
        <p14:creationId xmlns:p14="http://schemas.microsoft.com/office/powerpoint/2010/main" val="160344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IN" dirty="0"/>
              <a:t>Lets talk about the kind of</a:t>
            </a:r>
            <a:r>
              <a:rPr lang="en-IN" baseline="0" dirty="0"/>
              <a:t> products we develop</a:t>
            </a:r>
          </a:p>
          <a:p>
            <a:pPr marL="171450" indent="-171450">
              <a:buFont typeface="Arial" panose="020B0604020202020204" pitchFamily="34" charset="0"/>
              <a:buChar char="•"/>
            </a:pPr>
            <a:r>
              <a:rPr lang="en-IN" baseline="0" dirty="0"/>
              <a:t>From IR to GR ER DR we handle all products </a:t>
            </a:r>
            <a:r>
              <a:rPr lang="en-IN" baseline="0" dirty="0" err="1"/>
              <a:t>injecetables</a:t>
            </a:r>
            <a:r>
              <a:rPr lang="en-IN" baseline="0" dirty="0"/>
              <a:t>  we have a small area for development of ophthalmic solutions</a:t>
            </a:r>
          </a:p>
          <a:p>
            <a:pPr marL="171450" indent="-171450">
              <a:buFont typeface="Arial" panose="020B0604020202020204" pitchFamily="34" charset="0"/>
              <a:buChar char="•"/>
            </a:pPr>
            <a:r>
              <a:rPr lang="en-IN" baseline="0" dirty="0"/>
              <a:t>We have done </a:t>
            </a:r>
            <a:r>
              <a:rPr lang="en-IN" baseline="0" dirty="0" err="1"/>
              <a:t>andas</a:t>
            </a:r>
            <a:r>
              <a:rPr lang="en-IN" baseline="0" dirty="0"/>
              <a:t> 505b2 NCE-1</a:t>
            </a:r>
          </a:p>
        </p:txBody>
      </p:sp>
      <p:sp>
        <p:nvSpPr>
          <p:cNvPr id="4" name="Slide Number Placeholder 3"/>
          <p:cNvSpPr>
            <a:spLocks noGrp="1"/>
          </p:cNvSpPr>
          <p:nvPr>
            <p:ph type="sldNum" sz="quarter" idx="10"/>
          </p:nvPr>
        </p:nvSpPr>
        <p:spPr/>
        <p:txBody>
          <a:bodyPr/>
          <a:lstStyle/>
          <a:p>
            <a:fld id="{0C2B2963-A17F-4F29-8B7D-24C512DE9BD6}" type="slidenum">
              <a:rPr lang="en-IN" smtClean="0"/>
              <a:pPr/>
              <a:t>7</a:t>
            </a:fld>
            <a:endParaRPr lang="en-IN" dirty="0"/>
          </a:p>
        </p:txBody>
      </p:sp>
    </p:spTree>
    <p:extLst>
      <p:ext uri="{BB962C8B-B14F-4D97-AF65-F5344CB8AC3E}">
        <p14:creationId xmlns:p14="http://schemas.microsoft.com/office/powerpoint/2010/main" val="390907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our </a:t>
            </a:r>
            <a:r>
              <a:rPr lang="en-US" dirty="0" err="1"/>
              <a:t>fd</a:t>
            </a:r>
            <a:r>
              <a:rPr lang="en-US" dirty="0"/>
              <a:t> lab we developed</a:t>
            </a:r>
            <a:r>
              <a:rPr lang="en-US" baseline="0" dirty="0"/>
              <a:t> our ADL lab </a:t>
            </a:r>
          </a:p>
          <a:p>
            <a:r>
              <a:rPr lang="en-US" baseline="0" dirty="0"/>
              <a:t>We have 30 prep </a:t>
            </a:r>
            <a:r>
              <a:rPr lang="en-US" baseline="0" dirty="0" err="1"/>
              <a:t>hplc</a:t>
            </a:r>
            <a:r>
              <a:rPr lang="en-US" baseline="0" dirty="0"/>
              <a:t>      we have a </a:t>
            </a:r>
            <a:r>
              <a:rPr lang="en-US" baseline="0" dirty="0" err="1"/>
              <a:t>fei</a:t>
            </a:r>
            <a:r>
              <a:rPr lang="en-US" baseline="0" dirty="0"/>
              <a:t> number in place from us </a:t>
            </a:r>
            <a:r>
              <a:rPr lang="en-US" baseline="0" dirty="0" err="1"/>
              <a:t>fda</a:t>
            </a:r>
            <a:endParaRPr lang="en-US" baseline="0" dirty="0"/>
          </a:p>
          <a:p>
            <a:r>
              <a:rPr lang="en-US" baseline="0" dirty="0"/>
              <a:t>Apart from supporting </a:t>
            </a:r>
            <a:r>
              <a:rPr lang="en-US" baseline="0" dirty="0" err="1"/>
              <a:t>fd</a:t>
            </a:r>
            <a:r>
              <a:rPr lang="en-US" baseline="0" dirty="0"/>
              <a:t>  we also take stand alone ad products</a:t>
            </a:r>
          </a:p>
          <a:p>
            <a:r>
              <a:rPr lang="en-US" baseline="0" dirty="0"/>
              <a:t>We support our CSL team with elucidations</a:t>
            </a:r>
          </a:p>
          <a:p>
            <a:endParaRPr lang="en-US" dirty="0"/>
          </a:p>
        </p:txBody>
      </p:sp>
      <p:sp>
        <p:nvSpPr>
          <p:cNvPr id="4" name="Slide Number Placeholder 3"/>
          <p:cNvSpPr>
            <a:spLocks noGrp="1"/>
          </p:cNvSpPr>
          <p:nvPr>
            <p:ph type="sldNum" sz="quarter" idx="10"/>
          </p:nvPr>
        </p:nvSpPr>
        <p:spPr/>
        <p:txBody>
          <a:bodyPr/>
          <a:lstStyle/>
          <a:p>
            <a:fld id="{0C2B2963-A17F-4F29-8B7D-24C512DE9BD6}" type="slidenum">
              <a:rPr lang="en-IN" smtClean="0"/>
              <a:pPr/>
              <a:t>8</a:t>
            </a:fld>
            <a:endParaRPr lang="en-IN" dirty="0"/>
          </a:p>
        </p:txBody>
      </p:sp>
    </p:spTree>
    <p:extLst>
      <p:ext uri="{BB962C8B-B14F-4D97-AF65-F5344CB8AC3E}">
        <p14:creationId xmlns:p14="http://schemas.microsoft.com/office/powerpoint/2010/main" val="225581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all </a:t>
            </a:r>
            <a:r>
              <a:rPr lang="en-US" dirty="0" err="1"/>
              <a:t>mfg</a:t>
            </a:r>
            <a:r>
              <a:rPr lang="en-US" dirty="0"/>
              <a:t> </a:t>
            </a:r>
          </a:p>
          <a:p>
            <a:r>
              <a:rPr lang="en-US" dirty="0" err="1"/>
              <a:t>Sukl</a:t>
            </a:r>
            <a:r>
              <a:rPr lang="en-US" dirty="0"/>
              <a:t> approval </a:t>
            </a:r>
            <a:r>
              <a:rPr lang="en-US" dirty="0" err="1"/>
              <a:t>tga</a:t>
            </a:r>
            <a:r>
              <a:rPr lang="en-US" dirty="0"/>
              <a:t> approval</a:t>
            </a:r>
          </a:p>
          <a:p>
            <a:r>
              <a:rPr lang="en-US" dirty="0"/>
              <a:t>Solid orals and liquids</a:t>
            </a:r>
          </a:p>
          <a:p>
            <a:r>
              <a:rPr lang="en-US" dirty="0"/>
              <a:t>One </a:t>
            </a:r>
            <a:r>
              <a:rPr lang="en-US" dirty="0" err="1"/>
              <a:t>adv</a:t>
            </a:r>
            <a:r>
              <a:rPr lang="en-US" dirty="0"/>
              <a:t> is that we can even develop small scale batches as low as 5kg</a:t>
            </a:r>
          </a:p>
          <a:p>
            <a:r>
              <a:rPr lang="en-US" dirty="0"/>
              <a:t>we</a:t>
            </a:r>
            <a:r>
              <a:rPr lang="en-US" baseline="0" dirty="0"/>
              <a:t> are manufacturing commercial batches for our clients</a:t>
            </a:r>
          </a:p>
          <a:p>
            <a:endParaRPr lang="en-US" dirty="0"/>
          </a:p>
        </p:txBody>
      </p:sp>
      <p:sp>
        <p:nvSpPr>
          <p:cNvPr id="4" name="Slide Number Placeholder 3"/>
          <p:cNvSpPr>
            <a:spLocks noGrp="1"/>
          </p:cNvSpPr>
          <p:nvPr>
            <p:ph type="sldNum" sz="quarter" idx="10"/>
          </p:nvPr>
        </p:nvSpPr>
        <p:spPr/>
        <p:txBody>
          <a:bodyPr/>
          <a:lstStyle/>
          <a:p>
            <a:fld id="{0C2B2963-A17F-4F29-8B7D-24C512DE9BD6}" type="slidenum">
              <a:rPr lang="en-IN" smtClean="0"/>
              <a:pPr/>
              <a:t>9</a:t>
            </a:fld>
            <a:endParaRPr lang="en-IN" dirty="0"/>
          </a:p>
        </p:txBody>
      </p:sp>
    </p:spTree>
    <p:extLst>
      <p:ext uri="{BB962C8B-B14F-4D97-AF65-F5344CB8AC3E}">
        <p14:creationId xmlns:p14="http://schemas.microsoft.com/office/powerpoint/2010/main" val="215732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a 100 bed state of the art GCP/GLP complaint Bioequivalence center to conduct Pilot and Pivotal BE studies. Our facility is approved by NPRA MALAYSIA and UK-MHRA.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Commissioned by experienced clinical research professionals having wide global exposure, VerGo Clinicals has more than 100 clinical research scientist experienced in various regulatory submission studies. We have done around 150+ studies from our BE facility including submission studies for Health Canada, Health Costa Rica, UK-MHRA and EU submission. We have in-house Bioanalytical Lab with 6 LC-MS/MS and in-house NABL approved Pathology Lab to support all the testing requirements</a:t>
            </a:r>
            <a:endParaRPr lang="en-US" dirty="0"/>
          </a:p>
        </p:txBody>
      </p:sp>
      <p:sp>
        <p:nvSpPr>
          <p:cNvPr id="4" name="Slide Number Placeholder 3"/>
          <p:cNvSpPr>
            <a:spLocks noGrp="1"/>
          </p:cNvSpPr>
          <p:nvPr>
            <p:ph type="sldNum" sz="quarter" idx="10"/>
          </p:nvPr>
        </p:nvSpPr>
        <p:spPr/>
        <p:txBody>
          <a:bodyPr/>
          <a:lstStyle/>
          <a:p>
            <a:fld id="{0C2B2963-A17F-4F29-8B7D-24C512DE9BD6}" type="slidenum">
              <a:rPr lang="en-IN" smtClean="0"/>
              <a:pPr/>
              <a:t>10</a:t>
            </a:fld>
            <a:endParaRPr lang="en-IN" dirty="0"/>
          </a:p>
        </p:txBody>
      </p:sp>
    </p:spTree>
    <p:extLst>
      <p:ext uri="{BB962C8B-B14F-4D97-AF65-F5344CB8AC3E}">
        <p14:creationId xmlns:p14="http://schemas.microsoft.com/office/powerpoint/2010/main" val="115067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a 100 bed state of the art GCP/GLP complaint Bioequivalence center to conduct Pilot and Pivotal BE studies. Our facility is approved by NPRA MALAYSIA and UK-MHRA.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Commissioned by experienced clinical research professionals having wide global exposure, VerGo Clinicals has more than 100 clinical research scientist experienced in various regulatory submission studies. We have done around 150+ studies from our BE facility including submission studies for Health Canada, Health Costa Rica, UK-MHRA and EU submission. We have in-house Bioanalytical Lab with 6 LC-MS/MS and in-house NABL approved Pathology Lab to support all the testing requirements</a:t>
            </a:r>
            <a:endParaRPr lang="en-US" dirty="0"/>
          </a:p>
        </p:txBody>
      </p:sp>
      <p:sp>
        <p:nvSpPr>
          <p:cNvPr id="4" name="Slide Number Placeholder 3"/>
          <p:cNvSpPr>
            <a:spLocks noGrp="1"/>
          </p:cNvSpPr>
          <p:nvPr>
            <p:ph type="sldNum" sz="quarter" idx="10"/>
          </p:nvPr>
        </p:nvSpPr>
        <p:spPr/>
        <p:txBody>
          <a:bodyPr/>
          <a:lstStyle/>
          <a:p>
            <a:fld id="{0C2B2963-A17F-4F29-8B7D-24C512DE9BD6}" type="slidenum">
              <a:rPr lang="en-IN" smtClean="0"/>
              <a:pPr/>
              <a:t>11</a:t>
            </a:fld>
            <a:endParaRPr lang="en-IN" dirty="0"/>
          </a:p>
        </p:txBody>
      </p:sp>
    </p:spTree>
    <p:extLst>
      <p:ext uri="{BB962C8B-B14F-4D97-AF65-F5344CB8AC3E}">
        <p14:creationId xmlns:p14="http://schemas.microsoft.com/office/powerpoint/2010/main" val="170995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 thousand</a:t>
            </a:r>
            <a:r>
              <a:rPr lang="en-US" baseline="0" dirty="0"/>
              <a:t> </a:t>
            </a:r>
            <a:r>
              <a:rPr lang="en-US" baseline="0" dirty="0" err="1"/>
              <a:t>litre</a:t>
            </a:r>
            <a:r>
              <a:rPr lang="en-US" baseline="0" dirty="0"/>
              <a:t> capacity </a:t>
            </a:r>
          </a:p>
          <a:p>
            <a:r>
              <a:rPr lang="en-US" baseline="0" dirty="0"/>
              <a:t>We have a backup power supply for our heaters and humidifiers</a:t>
            </a:r>
          </a:p>
          <a:p>
            <a:r>
              <a:rPr lang="en-US" baseline="0" dirty="0"/>
              <a:t>We have </a:t>
            </a:r>
            <a:r>
              <a:rPr lang="en-US" baseline="0" dirty="0" err="1"/>
              <a:t>softwares</a:t>
            </a:r>
            <a:r>
              <a:rPr lang="en-US" baseline="0" dirty="0"/>
              <a:t> to record data to ensure data integrity</a:t>
            </a:r>
          </a:p>
          <a:p>
            <a:endParaRPr lang="en-US" dirty="0"/>
          </a:p>
        </p:txBody>
      </p:sp>
      <p:sp>
        <p:nvSpPr>
          <p:cNvPr id="4" name="Slide Number Placeholder 3"/>
          <p:cNvSpPr>
            <a:spLocks noGrp="1"/>
          </p:cNvSpPr>
          <p:nvPr>
            <p:ph type="sldNum" sz="quarter" idx="10"/>
          </p:nvPr>
        </p:nvSpPr>
        <p:spPr/>
        <p:txBody>
          <a:bodyPr/>
          <a:lstStyle/>
          <a:p>
            <a:fld id="{0C2B2963-A17F-4F29-8B7D-24C512DE9BD6}" type="slidenum">
              <a:rPr lang="en-IN" smtClean="0"/>
              <a:pPr/>
              <a:t>12</a:t>
            </a:fld>
            <a:endParaRPr lang="en-IN" dirty="0"/>
          </a:p>
        </p:txBody>
      </p:sp>
    </p:spTree>
    <p:extLst>
      <p:ext uri="{BB962C8B-B14F-4D97-AF65-F5344CB8AC3E}">
        <p14:creationId xmlns:p14="http://schemas.microsoft.com/office/powerpoint/2010/main" val="866409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D02E603-70F7-4F5F-AF56-2A769967D987}" type="datetime1">
              <a:rPr lang="en-US" smtClean="0"/>
              <a:t>7/18/2022</a:t>
            </a:fld>
            <a:endParaRPr lang="en-US" dirty="0"/>
          </a:p>
        </p:txBody>
      </p:sp>
      <p:sp>
        <p:nvSpPr>
          <p:cNvPr id="5" name="Footer Placeholder 4"/>
          <p:cNvSpPr>
            <a:spLocks noGrp="1"/>
          </p:cNvSpPr>
          <p:nvPr>
            <p:ph type="ftr" sz="quarter" idx="11"/>
          </p:nvPr>
        </p:nvSpPr>
        <p:spPr/>
        <p:txBody>
          <a:bodyPr/>
          <a:lstStyle/>
          <a:p>
            <a:pPr>
              <a:defRPr/>
            </a:pPr>
            <a:r>
              <a:rPr lang="en-US"/>
              <a:t>www.vergolabs.com</a:t>
            </a:r>
            <a:endParaRPr lang="en-US" dirty="0"/>
          </a:p>
        </p:txBody>
      </p:sp>
      <p:sp>
        <p:nvSpPr>
          <p:cNvPr id="6" name="Slide Number Placeholder 5"/>
          <p:cNvSpPr>
            <a:spLocks noGrp="1"/>
          </p:cNvSpPr>
          <p:nvPr>
            <p:ph type="sldNum" sz="quarter" idx="12"/>
          </p:nvPr>
        </p:nvSpPr>
        <p:spPr/>
        <p:txBody>
          <a:bodyPr/>
          <a:lstStyle/>
          <a:p>
            <a:pPr>
              <a:defRPr/>
            </a:pPr>
            <a:fld id="{FD5E9C04-9775-4966-B108-0664BA1393ED}" type="slidenum">
              <a:rPr lang="en-US" smtClean="0"/>
              <a:pPr>
                <a:defRPr/>
              </a:pPr>
              <a:t>‹#›</a:t>
            </a:fld>
            <a:endParaRPr lang="en-US" dirty="0"/>
          </a:p>
        </p:txBody>
      </p:sp>
    </p:spTree>
    <p:extLst>
      <p:ext uri="{BB962C8B-B14F-4D97-AF65-F5344CB8AC3E}">
        <p14:creationId xmlns:p14="http://schemas.microsoft.com/office/powerpoint/2010/main" val="112640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6" name="Footer Placeholder 5"/>
          <p:cNvSpPr>
            <a:spLocks noGrp="1"/>
          </p:cNvSpPr>
          <p:nvPr>
            <p:ph type="ftr" sz="quarter" idx="11"/>
          </p:nvPr>
        </p:nvSpPr>
        <p:spPr/>
        <p:txBody>
          <a:bodyPr/>
          <a:lstStyle/>
          <a:p>
            <a:pPr>
              <a:defRPr/>
            </a:pPr>
            <a:r>
              <a:rPr lang="en-US"/>
              <a:t>www.vergolabs.com</a:t>
            </a:r>
            <a:endParaRPr lang="en-US" dirty="0"/>
          </a:p>
        </p:txBody>
      </p:sp>
      <p:sp>
        <p:nvSpPr>
          <p:cNvPr id="7" name="Slide Number Placeholder 6"/>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418737344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6" name="Footer Placeholder 5"/>
          <p:cNvSpPr>
            <a:spLocks noGrp="1"/>
          </p:cNvSpPr>
          <p:nvPr>
            <p:ph type="ftr" sz="quarter" idx="11"/>
          </p:nvPr>
        </p:nvSpPr>
        <p:spPr/>
        <p:txBody>
          <a:bodyPr/>
          <a:lstStyle/>
          <a:p>
            <a:pPr>
              <a:defRPr/>
            </a:pPr>
            <a:r>
              <a:rPr lang="en-US"/>
              <a:t>www.vergolabs.com</a:t>
            </a:r>
            <a:endParaRPr lang="en-US" dirty="0"/>
          </a:p>
        </p:txBody>
      </p:sp>
      <p:sp>
        <p:nvSpPr>
          <p:cNvPr id="7" name="Slide Number Placeholder 6"/>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42804574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6" name="Footer Placeholder 5"/>
          <p:cNvSpPr>
            <a:spLocks noGrp="1"/>
          </p:cNvSpPr>
          <p:nvPr>
            <p:ph type="ftr" sz="quarter" idx="11"/>
          </p:nvPr>
        </p:nvSpPr>
        <p:spPr/>
        <p:txBody>
          <a:bodyPr/>
          <a:lstStyle/>
          <a:p>
            <a:pPr>
              <a:defRPr/>
            </a:pPr>
            <a:r>
              <a:rPr lang="en-US"/>
              <a:t>www.vergolabs.com</a:t>
            </a:r>
            <a:endParaRPr lang="en-US" dirty="0"/>
          </a:p>
        </p:txBody>
      </p:sp>
      <p:sp>
        <p:nvSpPr>
          <p:cNvPr id="7" name="Slide Number Placeholder 6"/>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063561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6" name="Footer Placeholder 5"/>
          <p:cNvSpPr>
            <a:spLocks noGrp="1"/>
          </p:cNvSpPr>
          <p:nvPr>
            <p:ph type="ftr" sz="quarter" idx="11"/>
          </p:nvPr>
        </p:nvSpPr>
        <p:spPr/>
        <p:txBody>
          <a:bodyPr/>
          <a:lstStyle/>
          <a:p>
            <a:pPr>
              <a:defRPr/>
            </a:pPr>
            <a:r>
              <a:rPr lang="en-US"/>
              <a:t>www.vergolabs.com</a:t>
            </a:r>
            <a:endParaRPr lang="en-US" dirty="0"/>
          </a:p>
        </p:txBody>
      </p:sp>
      <p:sp>
        <p:nvSpPr>
          <p:cNvPr id="7" name="Slide Number Placeholder 6"/>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233606286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4" name="Footer Placeholder 3"/>
          <p:cNvSpPr>
            <a:spLocks noGrp="1"/>
          </p:cNvSpPr>
          <p:nvPr>
            <p:ph type="ftr" sz="quarter" idx="11"/>
          </p:nvPr>
        </p:nvSpPr>
        <p:spPr/>
        <p:txBody>
          <a:bodyPr/>
          <a:lstStyle/>
          <a:p>
            <a:pPr>
              <a:defRPr/>
            </a:pPr>
            <a:r>
              <a:rPr lang="en-US"/>
              <a:t>www.vergolabs.com</a:t>
            </a:r>
            <a:endParaRPr lang="en-US" dirty="0"/>
          </a:p>
        </p:txBody>
      </p:sp>
      <p:sp>
        <p:nvSpPr>
          <p:cNvPr id="5" name="Slide Number Placeholder 4"/>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299632681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4" name="Footer Placeholder 3"/>
          <p:cNvSpPr>
            <a:spLocks noGrp="1"/>
          </p:cNvSpPr>
          <p:nvPr>
            <p:ph type="ftr" sz="quarter" idx="11"/>
          </p:nvPr>
        </p:nvSpPr>
        <p:spPr/>
        <p:txBody>
          <a:bodyPr/>
          <a:lstStyle/>
          <a:p>
            <a:pPr>
              <a:defRPr/>
            </a:pPr>
            <a:r>
              <a:rPr lang="en-US"/>
              <a:t>www.vergolabs.com</a:t>
            </a:r>
            <a:endParaRPr lang="en-US" dirty="0"/>
          </a:p>
        </p:txBody>
      </p:sp>
      <p:sp>
        <p:nvSpPr>
          <p:cNvPr id="5" name="Slide Number Placeholder 4"/>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52458775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5" name="Footer Placeholder 4"/>
          <p:cNvSpPr>
            <a:spLocks noGrp="1"/>
          </p:cNvSpPr>
          <p:nvPr>
            <p:ph type="ftr" sz="quarter" idx="11"/>
          </p:nvPr>
        </p:nvSpPr>
        <p:spPr/>
        <p:txBody>
          <a:bodyPr/>
          <a:lstStyle/>
          <a:p>
            <a:pPr>
              <a:defRPr/>
            </a:pPr>
            <a:r>
              <a:rPr lang="en-US"/>
              <a:t>www.vergolabs.com</a:t>
            </a:r>
            <a:endParaRPr lang="en-US" dirty="0"/>
          </a:p>
        </p:txBody>
      </p:sp>
      <p:sp>
        <p:nvSpPr>
          <p:cNvPr id="6" name="Slide Number Placeholder 5"/>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2180134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5" name="Footer Placeholder 4"/>
          <p:cNvSpPr>
            <a:spLocks noGrp="1"/>
          </p:cNvSpPr>
          <p:nvPr>
            <p:ph type="ftr" sz="quarter" idx="11"/>
          </p:nvPr>
        </p:nvSpPr>
        <p:spPr/>
        <p:txBody>
          <a:bodyPr/>
          <a:lstStyle/>
          <a:p>
            <a:pPr>
              <a:defRPr/>
            </a:pPr>
            <a:r>
              <a:rPr lang="en-US"/>
              <a:t>www.vergolabs.com</a:t>
            </a:r>
            <a:endParaRPr lang="en-US" dirty="0"/>
          </a:p>
        </p:txBody>
      </p:sp>
      <p:sp>
        <p:nvSpPr>
          <p:cNvPr id="6" name="Slide Number Placeholder 5"/>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58596960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5" name="Footer Placeholder 4"/>
          <p:cNvSpPr>
            <a:spLocks noGrp="1"/>
          </p:cNvSpPr>
          <p:nvPr>
            <p:ph type="ftr" sz="quarter" idx="11"/>
          </p:nvPr>
        </p:nvSpPr>
        <p:spPr/>
        <p:txBody>
          <a:bodyPr/>
          <a:lstStyle/>
          <a:p>
            <a:pPr>
              <a:defRPr/>
            </a:pPr>
            <a:r>
              <a:rPr lang="en-US"/>
              <a:t>www.vergolabs.com</a:t>
            </a:r>
            <a:endParaRPr lang="en-US" dirty="0"/>
          </a:p>
        </p:txBody>
      </p:sp>
      <p:sp>
        <p:nvSpPr>
          <p:cNvPr id="6" name="Slide Number Placeholder 5"/>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344700814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6" name="Footer Placeholder 5"/>
          <p:cNvSpPr>
            <a:spLocks noGrp="1"/>
          </p:cNvSpPr>
          <p:nvPr>
            <p:ph type="ftr" sz="quarter" idx="11"/>
          </p:nvPr>
        </p:nvSpPr>
        <p:spPr/>
        <p:txBody>
          <a:bodyPr/>
          <a:lstStyle/>
          <a:p>
            <a:pPr>
              <a:defRPr/>
            </a:pPr>
            <a:r>
              <a:rPr lang="en-US"/>
              <a:t>www.vergolabs.com</a:t>
            </a:r>
            <a:endParaRPr lang="en-US" dirty="0"/>
          </a:p>
        </p:txBody>
      </p:sp>
      <p:sp>
        <p:nvSpPr>
          <p:cNvPr id="7" name="Slide Number Placeholder 6"/>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14805675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5" name="Footer Placeholder 4"/>
          <p:cNvSpPr>
            <a:spLocks noGrp="1"/>
          </p:cNvSpPr>
          <p:nvPr>
            <p:ph type="ftr" sz="quarter" idx="11"/>
          </p:nvPr>
        </p:nvSpPr>
        <p:spPr/>
        <p:txBody>
          <a:bodyPr/>
          <a:lstStyle/>
          <a:p>
            <a:pPr>
              <a:defRPr/>
            </a:pPr>
            <a:r>
              <a:rPr lang="en-US"/>
              <a:t>www.vergolabs.com</a:t>
            </a:r>
            <a:endParaRPr lang="en-US" dirty="0"/>
          </a:p>
        </p:txBody>
      </p:sp>
      <p:sp>
        <p:nvSpPr>
          <p:cNvPr id="6" name="Slide Number Placeholder 5"/>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558829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97A8370-AE9E-495B-AF75-66763F37CF7E}" type="datetime1">
              <a:rPr lang="en-US" smtClean="0"/>
              <a:t>7/18/2022</a:t>
            </a:fld>
            <a:endParaRPr lang="en-US" dirty="0"/>
          </a:p>
        </p:txBody>
      </p:sp>
      <p:sp>
        <p:nvSpPr>
          <p:cNvPr id="5" name="Footer Placeholder 4"/>
          <p:cNvSpPr>
            <a:spLocks noGrp="1"/>
          </p:cNvSpPr>
          <p:nvPr>
            <p:ph type="ftr" sz="quarter" idx="11"/>
          </p:nvPr>
        </p:nvSpPr>
        <p:spPr/>
        <p:txBody>
          <a:bodyPr/>
          <a:lstStyle/>
          <a:p>
            <a:pPr>
              <a:defRPr/>
            </a:pPr>
            <a:r>
              <a:rPr lang="en-US"/>
              <a:t>www.vergolabs.com</a:t>
            </a:r>
            <a:endParaRPr lang="en-US" dirty="0"/>
          </a:p>
        </p:txBody>
      </p:sp>
      <p:sp>
        <p:nvSpPr>
          <p:cNvPr id="6" name="Slide Number Placeholder 5"/>
          <p:cNvSpPr>
            <a:spLocks noGrp="1"/>
          </p:cNvSpPr>
          <p:nvPr>
            <p:ph type="sldNum" sz="quarter" idx="12"/>
          </p:nvPr>
        </p:nvSpPr>
        <p:spPr/>
        <p:txBody>
          <a:bodyPr/>
          <a:lstStyle/>
          <a:p>
            <a:pPr>
              <a:defRPr/>
            </a:pPr>
            <a:fld id="{D5CD2E10-16D9-4DDC-8BF9-2B74D675AF04}" type="slidenum">
              <a:rPr lang="en-US" smtClean="0"/>
              <a:pPr>
                <a:defRPr/>
              </a:pPr>
              <a:t>‹#›</a:t>
            </a:fld>
            <a:endParaRPr lang="en-US" dirty="0"/>
          </a:p>
        </p:txBody>
      </p:sp>
    </p:spTree>
    <p:extLst>
      <p:ext uri="{BB962C8B-B14F-4D97-AF65-F5344CB8AC3E}">
        <p14:creationId xmlns:p14="http://schemas.microsoft.com/office/powerpoint/2010/main" val="740310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6" name="Footer Placeholder 5"/>
          <p:cNvSpPr>
            <a:spLocks noGrp="1"/>
          </p:cNvSpPr>
          <p:nvPr>
            <p:ph type="ftr" sz="quarter" idx="11"/>
          </p:nvPr>
        </p:nvSpPr>
        <p:spPr/>
        <p:txBody>
          <a:bodyPr/>
          <a:lstStyle/>
          <a:p>
            <a:pPr>
              <a:defRPr/>
            </a:pPr>
            <a:r>
              <a:rPr lang="en-US"/>
              <a:t>www.vergolabs.com</a:t>
            </a:r>
            <a:endParaRPr lang="en-US" dirty="0"/>
          </a:p>
        </p:txBody>
      </p:sp>
      <p:sp>
        <p:nvSpPr>
          <p:cNvPr id="7" name="Slide Number Placeholder 6"/>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3706935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8" name="Footer Placeholder 7"/>
          <p:cNvSpPr>
            <a:spLocks noGrp="1"/>
          </p:cNvSpPr>
          <p:nvPr>
            <p:ph type="ftr" sz="quarter" idx="11"/>
          </p:nvPr>
        </p:nvSpPr>
        <p:spPr/>
        <p:txBody>
          <a:bodyPr/>
          <a:lstStyle/>
          <a:p>
            <a:pPr>
              <a:defRPr/>
            </a:pPr>
            <a:r>
              <a:rPr lang="en-US"/>
              <a:t>www.vergolabs.com</a:t>
            </a:r>
            <a:endParaRPr lang="en-US" dirty="0"/>
          </a:p>
        </p:txBody>
      </p:sp>
      <p:sp>
        <p:nvSpPr>
          <p:cNvPr id="9" name="Slide Number Placeholder 8"/>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78810521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35A659B-F652-4938-B24C-6A28342B6325}" type="datetime1">
              <a:rPr lang="en-US" smtClean="0"/>
              <a:t>7/18/2022</a:t>
            </a:fld>
            <a:endParaRPr lang="en-US" dirty="0"/>
          </a:p>
        </p:txBody>
      </p:sp>
      <p:sp>
        <p:nvSpPr>
          <p:cNvPr id="4" name="Footer Placeholder 3"/>
          <p:cNvSpPr>
            <a:spLocks noGrp="1"/>
          </p:cNvSpPr>
          <p:nvPr>
            <p:ph type="ftr" sz="quarter" idx="11"/>
          </p:nvPr>
        </p:nvSpPr>
        <p:spPr/>
        <p:txBody>
          <a:bodyPr/>
          <a:lstStyle/>
          <a:p>
            <a:pPr>
              <a:defRPr/>
            </a:pPr>
            <a:r>
              <a:rPr lang="en-US"/>
              <a:t>www.vergolabs.com</a:t>
            </a:r>
            <a:endParaRPr lang="en-US" dirty="0"/>
          </a:p>
        </p:txBody>
      </p:sp>
      <p:sp>
        <p:nvSpPr>
          <p:cNvPr id="5" name="Slide Number Placeholder 4"/>
          <p:cNvSpPr>
            <a:spLocks noGrp="1"/>
          </p:cNvSpPr>
          <p:nvPr>
            <p:ph type="sldNum" sz="quarter" idx="12"/>
          </p:nvPr>
        </p:nvSpPr>
        <p:spPr/>
        <p:txBody>
          <a:bodyPr/>
          <a:lstStyle/>
          <a:p>
            <a:pPr>
              <a:defRPr/>
            </a:pPr>
            <a:fld id="{7A390CED-F65E-47DE-A522-9352B1B08DA0}" type="slidenum">
              <a:rPr lang="en-US" smtClean="0"/>
              <a:pPr>
                <a:defRPr/>
              </a:pPr>
              <a:t>‹#›</a:t>
            </a:fld>
            <a:endParaRPr lang="en-US" dirty="0"/>
          </a:p>
        </p:txBody>
      </p:sp>
    </p:spTree>
    <p:extLst>
      <p:ext uri="{BB962C8B-B14F-4D97-AF65-F5344CB8AC3E}">
        <p14:creationId xmlns:p14="http://schemas.microsoft.com/office/powerpoint/2010/main" val="382950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a:defRPr/>
            </a:pPr>
            <a:fld id="{748E54DD-CDF0-4E55-B8AA-468E9FB872D2}" type="datetime1">
              <a:rPr lang="en-US" smtClean="0"/>
              <a:t>7/18/2022</a:t>
            </a:fld>
            <a:endParaRPr lang="en-US" dirty="0"/>
          </a:p>
        </p:txBody>
      </p:sp>
      <p:sp>
        <p:nvSpPr>
          <p:cNvPr id="3" name="Footer Placeholder 2"/>
          <p:cNvSpPr>
            <a:spLocks noGrp="1"/>
          </p:cNvSpPr>
          <p:nvPr>
            <p:ph type="ftr" sz="quarter" idx="11"/>
          </p:nvPr>
        </p:nvSpPr>
        <p:spPr/>
        <p:txBody>
          <a:bodyPr/>
          <a:lstStyle/>
          <a:p>
            <a:pPr>
              <a:defRPr/>
            </a:pPr>
            <a:r>
              <a:rPr lang="en-US"/>
              <a:t>www.vergolabs.com</a:t>
            </a:r>
            <a:endParaRPr lang="en-US" dirty="0"/>
          </a:p>
        </p:txBody>
      </p:sp>
      <p:sp>
        <p:nvSpPr>
          <p:cNvPr id="4" name="Slide Number Placeholder 3"/>
          <p:cNvSpPr>
            <a:spLocks noGrp="1"/>
          </p:cNvSpPr>
          <p:nvPr>
            <p:ph type="sldNum" sz="quarter" idx="12"/>
          </p:nvPr>
        </p:nvSpPr>
        <p:spPr/>
        <p:txBody>
          <a:bodyPr/>
          <a:lstStyle/>
          <a:p>
            <a:pPr>
              <a:defRPr/>
            </a:pPr>
            <a:fld id="{05E32082-9240-4599-9195-D4381B1A0D16}" type="slidenum">
              <a:rPr lang="en-US" smtClean="0"/>
              <a:pPr>
                <a:defRPr/>
              </a:pPr>
              <a:t>‹#›</a:t>
            </a:fld>
            <a:endParaRPr lang="en-US" dirty="0"/>
          </a:p>
        </p:txBody>
      </p:sp>
    </p:spTree>
    <p:extLst>
      <p:ext uri="{BB962C8B-B14F-4D97-AF65-F5344CB8AC3E}">
        <p14:creationId xmlns:p14="http://schemas.microsoft.com/office/powerpoint/2010/main" val="322374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BADC36D-5F41-48F4-AA44-74DEE7E586CA}" type="datetime1">
              <a:rPr lang="en-US" smtClean="0"/>
              <a:t>7/18/2022</a:t>
            </a:fld>
            <a:endParaRPr lang="en-US" dirty="0"/>
          </a:p>
        </p:txBody>
      </p:sp>
      <p:sp>
        <p:nvSpPr>
          <p:cNvPr id="6" name="Footer Placeholder 5"/>
          <p:cNvSpPr>
            <a:spLocks noGrp="1"/>
          </p:cNvSpPr>
          <p:nvPr>
            <p:ph type="ftr" sz="quarter" idx="11"/>
          </p:nvPr>
        </p:nvSpPr>
        <p:spPr/>
        <p:txBody>
          <a:bodyPr/>
          <a:lstStyle/>
          <a:p>
            <a:pPr>
              <a:defRPr/>
            </a:pPr>
            <a:r>
              <a:rPr lang="en-US"/>
              <a:t>www.vergolabs.com</a:t>
            </a:r>
            <a:endParaRPr lang="en-US" dirty="0"/>
          </a:p>
        </p:txBody>
      </p:sp>
      <p:sp>
        <p:nvSpPr>
          <p:cNvPr id="7" name="Slide Number Placeholder 6"/>
          <p:cNvSpPr>
            <a:spLocks noGrp="1"/>
          </p:cNvSpPr>
          <p:nvPr>
            <p:ph type="sldNum" sz="quarter" idx="12"/>
          </p:nvPr>
        </p:nvSpPr>
        <p:spPr/>
        <p:txBody>
          <a:body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31727656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49E1A49-F656-46BC-9E8E-289C69294D0F}" type="datetime1">
              <a:rPr lang="en-US" smtClean="0"/>
              <a:t>7/18/2022</a:t>
            </a:fld>
            <a:endParaRPr lang="en-US" dirty="0"/>
          </a:p>
        </p:txBody>
      </p:sp>
      <p:sp>
        <p:nvSpPr>
          <p:cNvPr id="6" name="Footer Placeholder 5"/>
          <p:cNvSpPr>
            <a:spLocks noGrp="1"/>
          </p:cNvSpPr>
          <p:nvPr>
            <p:ph type="ftr" sz="quarter" idx="11"/>
          </p:nvPr>
        </p:nvSpPr>
        <p:spPr/>
        <p:txBody>
          <a:bodyPr/>
          <a:lstStyle/>
          <a:p>
            <a:pPr>
              <a:defRPr/>
            </a:pPr>
            <a:r>
              <a:rPr lang="en-US"/>
              <a:t>www.vergolabs.com</a:t>
            </a:r>
            <a:endParaRPr lang="en-US" dirty="0"/>
          </a:p>
        </p:txBody>
      </p:sp>
      <p:sp>
        <p:nvSpPr>
          <p:cNvPr id="7" name="Slide Number Placeholder 6"/>
          <p:cNvSpPr>
            <a:spLocks noGrp="1"/>
          </p:cNvSpPr>
          <p:nvPr>
            <p:ph type="sldNum" sz="quarter" idx="12"/>
          </p:nvPr>
        </p:nvSpPr>
        <p:spPr/>
        <p:txBody>
          <a:bodyPr/>
          <a:lstStyle/>
          <a:p>
            <a:pPr>
              <a:defRPr/>
            </a:pPr>
            <a:fld id="{24B145BC-E47B-4BAF-A37A-99BABD56829B}" type="slidenum">
              <a:rPr lang="en-US" smtClean="0"/>
              <a:pPr>
                <a:defRPr/>
              </a:pPr>
              <a:t>‹#›</a:t>
            </a:fld>
            <a:endParaRPr lang="en-US" dirty="0"/>
          </a:p>
        </p:txBody>
      </p:sp>
    </p:spTree>
    <p:extLst>
      <p:ext uri="{BB962C8B-B14F-4D97-AF65-F5344CB8AC3E}">
        <p14:creationId xmlns:p14="http://schemas.microsoft.com/office/powerpoint/2010/main" val="380646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a:defRPr/>
            </a:pPr>
            <a:fld id="{9BADC36D-5F41-48F4-AA44-74DEE7E586CA}" type="datetime1">
              <a:rPr lang="en-US" smtClean="0"/>
              <a:t>7/18/2022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www.vergolabs.com</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a:defRPr/>
            </a:pPr>
            <a:fld id="{090BDF30-BCCD-4C12-9524-73602263B005}" type="slidenum">
              <a:rPr lang="en-US" smtClean="0"/>
              <a:pPr>
                <a:defRPr/>
              </a:pPr>
              <a:t>‹#›</a:t>
            </a:fld>
            <a:endParaRPr lang="en-US" dirty="0"/>
          </a:p>
        </p:txBody>
      </p:sp>
    </p:spTree>
    <p:extLst>
      <p:ext uri="{BB962C8B-B14F-4D97-AF65-F5344CB8AC3E}">
        <p14:creationId xmlns:p14="http://schemas.microsoft.com/office/powerpoint/2010/main" val="610516272"/>
      </p:ext>
    </p:extLst>
  </p:cSld>
  <p:clrMap bg1="lt1" tx1="dk1" bg2="lt2" tx2="dk2" accent1="accent1" accent2="accent2" accent3="accent3" accent4="accent4" accent5="accent5" accent6="accent6" hlink="hlink" folHlink="folHlink"/>
  <p:sldLayoutIdLst>
    <p:sldLayoutId id="2147485046" r:id="rId1"/>
    <p:sldLayoutId id="2147485047" r:id="rId2"/>
    <p:sldLayoutId id="2147485048" r:id="rId3"/>
    <p:sldLayoutId id="2147485049" r:id="rId4"/>
    <p:sldLayoutId id="2147485050" r:id="rId5"/>
    <p:sldLayoutId id="2147485051" r:id="rId6"/>
    <p:sldLayoutId id="2147485052" r:id="rId7"/>
    <p:sldLayoutId id="2147485053" r:id="rId8"/>
    <p:sldLayoutId id="2147485054" r:id="rId9"/>
    <p:sldLayoutId id="2147485055" r:id="rId10"/>
    <p:sldLayoutId id="2147485056" r:id="rId11"/>
    <p:sldLayoutId id="2147485057" r:id="rId12"/>
    <p:sldLayoutId id="2147485058" r:id="rId13"/>
    <p:sldLayoutId id="2147485059" r:id="rId14"/>
    <p:sldLayoutId id="2147485060" r:id="rId15"/>
    <p:sldLayoutId id="2147485061" r:id="rId16"/>
    <p:sldLayoutId id="2147485062" r:id="rId17"/>
    <p:sldLayoutId id="2147485063" r:id="rId18"/>
    <p:sldLayoutId id="2147485064" r:id="rId19"/>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27.jpeg"/><Relationship Id="rId18" Type="http://schemas.openxmlformats.org/officeDocument/2006/relationships/image" Target="../media/image16.pn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image" Target="../media/image29.jpeg"/><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30.jpeg"/><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image" Target="../media/image31.jpeg"/><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18.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34.png"/><Relationship Id="rId7" Type="http://schemas.openxmlformats.org/officeDocument/2006/relationships/diagramQuickStyle" Target="../diagrams/quickStyle23.xml"/><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6.png"/><Relationship Id="rId9" Type="http://schemas.microsoft.com/office/2007/relationships/diagramDrawing" Target="../diagrams/drawing2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0.png"/><Relationship Id="rId17" Type="http://schemas.openxmlformats.org/officeDocument/2006/relationships/image" Target="../media/image14.jpeg"/><Relationship Id="rId2" Type="http://schemas.openxmlformats.org/officeDocument/2006/relationships/diagramData" Target="../diagrams/data3.xml"/><Relationship Id="rId16" Type="http://schemas.microsoft.com/office/2007/relationships/hdphoto" Target="../media/hdphoto1.wdp"/><Relationship Id="rId1" Type="http://schemas.openxmlformats.org/officeDocument/2006/relationships/slideLayout" Target="../slideLayouts/slideLayout1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image" Target="../media/image13.png"/><Relationship Id="rId10" Type="http://schemas.openxmlformats.org/officeDocument/2006/relationships/diagramColors" Target="../diagrams/colors4.xml"/><Relationship Id="rId19" Type="http://schemas.openxmlformats.org/officeDocument/2006/relationships/image" Target="../media/image16.png"/><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23.jpe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24.jpe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6.xml"/><Relationship Id="rId16"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image" Target="../media/image15.png"/><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4" name="Rectangle 13"/>
          <p:cNvSpPr/>
          <p:nvPr/>
        </p:nvSpPr>
        <p:spPr>
          <a:xfrm>
            <a:off x="3124200" y="762000"/>
            <a:ext cx="6286500" cy="830997"/>
          </a:xfrm>
          <a:prstGeom prst="rect">
            <a:avLst/>
          </a:prstGeom>
          <a:noFill/>
          <a:ln>
            <a:noFill/>
          </a:ln>
        </p:spPr>
        <p:txBody>
          <a:bodyPr wrap="square" lIns="91440" tIns="45720" rIns="91440" bIns="45720">
            <a:spAutoFit/>
          </a:bodyPr>
          <a:lstStyle/>
          <a:p>
            <a:pPr algn="ctr"/>
            <a:r>
              <a:rPr lang="en-US" sz="4800" b="1" i="1" spc="300" dirty="0">
                <a:ln w="22225">
                  <a:solidFill>
                    <a:srgbClr val="002060"/>
                  </a:solidFill>
                  <a:prstDash val="solid"/>
                </a:ln>
                <a:solidFill>
                  <a:srgbClr val="002060"/>
                </a:solidFill>
                <a:latin typeface="Calibri" panose="020F0502020204030204" pitchFamily="34" charset="0"/>
                <a:cs typeface="Calibri" panose="020F0502020204030204" pitchFamily="34" charset="0"/>
              </a:rPr>
              <a:t>VerGo Group</a:t>
            </a:r>
          </a:p>
        </p:txBody>
      </p:sp>
      <p:pic>
        <p:nvPicPr>
          <p:cNvPr id="7" name="Picture 3" descr="E:\VerGo\Images to be Sent\VerGo facilities\VerGo Clinicals.jpg"/>
          <p:cNvPicPr preferRelativeResize="0">
            <a:picLocks noChangeArrowheads="1"/>
          </p:cNvPicPr>
          <p:nvPr/>
        </p:nvPicPr>
        <p:blipFill>
          <a:blip r:embed="rId3" cstate="email"/>
          <a:srcRect/>
          <a:stretch>
            <a:fillRect/>
          </a:stretch>
        </p:blipFill>
        <p:spPr bwMode="auto">
          <a:xfrm>
            <a:off x="6858000" y="1937239"/>
            <a:ext cx="4724400" cy="3469828"/>
          </a:xfrm>
          <a:prstGeom prst="rect">
            <a:avLst/>
          </a:prstGeom>
          <a:ln>
            <a:noFill/>
          </a:ln>
          <a:effectLst>
            <a:softEdge rad="112500"/>
          </a:effectLst>
        </p:spPr>
      </p:pic>
      <p:sp>
        <p:nvSpPr>
          <p:cNvPr id="4" name="TextBox 3"/>
          <p:cNvSpPr txBox="1"/>
          <p:nvPr/>
        </p:nvSpPr>
        <p:spPr>
          <a:xfrm>
            <a:off x="914399" y="5717778"/>
            <a:ext cx="4978897" cy="70788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latin typeface="+mj-lt"/>
              </a:rPr>
              <a:t>VerGo Pharma Research Laboratories Pvt Ltd (CDMO), Verna, Goa</a:t>
            </a:r>
          </a:p>
        </p:txBody>
      </p:sp>
      <p:sp>
        <p:nvSpPr>
          <p:cNvPr id="10" name="TextBox 9"/>
          <p:cNvSpPr txBox="1"/>
          <p:nvPr/>
        </p:nvSpPr>
        <p:spPr>
          <a:xfrm>
            <a:off x="7109431" y="5717778"/>
            <a:ext cx="4728616" cy="70788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latin typeface="+mj-lt"/>
              </a:rPr>
              <a:t>VerGo Pharma Research Pvt Ltd </a:t>
            </a:r>
          </a:p>
          <a:p>
            <a:pPr algn="ctr"/>
            <a:r>
              <a:rPr lang="en-US" sz="2000" b="1" dirty="0">
                <a:latin typeface="+mj-lt"/>
              </a:rPr>
              <a:t>(CRO), Corlim, Goa</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03" y="1937238"/>
            <a:ext cx="4978898" cy="3469827"/>
          </a:xfrm>
          <a:prstGeom prst="rect">
            <a:avLst/>
          </a:prstGeom>
          <a:ln>
            <a:noFill/>
          </a:ln>
          <a:effectLst>
            <a:softEdge rad="112500"/>
          </a:effectLst>
        </p:spPr>
      </p:pic>
      <p:sp>
        <p:nvSpPr>
          <p:cNvPr id="11" name="Footer Placeholder 4">
            <a:extLst>
              <a:ext uri="{FF2B5EF4-FFF2-40B4-BE49-F238E27FC236}">
                <a16:creationId xmlns:a16="http://schemas.microsoft.com/office/drawing/2014/main" id="{080D57CD-E570-40CE-AFEA-1CECE06EDAE1}"/>
              </a:ext>
            </a:extLst>
          </p:cNvPr>
          <p:cNvSpPr>
            <a:spLocks noGrp="1"/>
          </p:cNvSpPr>
          <p:nvPr>
            <p:ph type="ftr" sz="quarter" idx="11"/>
          </p:nvPr>
        </p:nvSpPr>
        <p:spPr>
          <a:xfrm>
            <a:off x="4533900" y="6498964"/>
            <a:ext cx="3124200" cy="228600"/>
          </a:xfrm>
        </p:spPr>
        <p:txBody>
          <a:bodyPr/>
          <a:lstStyle/>
          <a:p>
            <a:pPr algn="ctr"/>
            <a:r>
              <a:rPr lang="en-US" sz="1600" b="1" dirty="0">
                <a:solidFill>
                  <a:schemeClr val="tx1"/>
                </a:solidFill>
                <a:latin typeface="+mj-lt"/>
              </a:rPr>
              <a:t>www.vergolabs.com</a:t>
            </a:r>
            <a:endParaRPr lang="en-IN" sz="1600" b="1" dirty="0">
              <a:solidFill>
                <a:schemeClr val="tx1"/>
              </a:solidFill>
              <a:latin typeface="+mj-lt"/>
            </a:endParaRPr>
          </a:p>
        </p:txBody>
      </p:sp>
      <p:pic>
        <p:nvPicPr>
          <p:cNvPr id="8" name="Picture 7">
            <a:extLst>
              <a:ext uri="{FF2B5EF4-FFF2-40B4-BE49-F238E27FC236}">
                <a16:creationId xmlns:a16="http://schemas.microsoft.com/office/drawing/2014/main" id="{D295FF55-E5E2-8A86-B968-A6D9DAADC1F8}"/>
              </a:ext>
            </a:extLst>
          </p:cNvPr>
          <p:cNvPicPr>
            <a:picLocks noChangeAspect="1"/>
          </p:cNvPicPr>
          <p:nvPr/>
        </p:nvPicPr>
        <p:blipFill rotWithShape="1">
          <a:blip r:embed="rId5">
            <a:extLst>
              <a:ext uri="{28A0092B-C50C-407E-A947-70E740481C1C}">
                <a14:useLocalDpi xmlns:a14="http://schemas.microsoft.com/office/drawing/2010/main" val="0"/>
              </a:ext>
            </a:extLst>
          </a:blip>
          <a:srcRect b="14418"/>
          <a:stretch/>
        </p:blipFill>
        <p:spPr>
          <a:xfrm>
            <a:off x="0" y="152400"/>
            <a:ext cx="1981200" cy="1327839"/>
          </a:xfrm>
          <a:prstGeom prst="rect">
            <a:avLst/>
          </a:prstGeom>
        </p:spPr>
      </p:pic>
      <p:pic>
        <p:nvPicPr>
          <p:cNvPr id="9" name="Content Placeholder -2147482624">
            <a:extLst>
              <a:ext uri="{FF2B5EF4-FFF2-40B4-BE49-F238E27FC236}">
                <a16:creationId xmlns:a16="http://schemas.microsoft.com/office/drawing/2014/main" id="{70445AB7-9185-5A63-69B6-95D48954D4AB}"/>
              </a:ext>
            </a:extLst>
          </p:cNvPr>
          <p:cNvPicPr>
            <a:picLocks noChangeAspect="1"/>
          </p:cNvPicPr>
          <p:nvPr/>
        </p:nvPicPr>
        <p:blipFill>
          <a:blip r:embed="rId6"/>
          <a:stretch>
            <a:fillRect/>
          </a:stretch>
        </p:blipFill>
        <p:spPr>
          <a:xfrm>
            <a:off x="10439400" y="152400"/>
            <a:ext cx="1576963" cy="12192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895600" y="1371600"/>
            <a:ext cx="7620000" cy="5334000"/>
          </a:xfrm>
        </p:spPr>
        <p:txBody>
          <a:bodyPr/>
          <a:lstStyle/>
          <a:p>
            <a:pPr eaLnBrk="1" hangingPunct="1">
              <a:lnSpc>
                <a:spcPct val="200000"/>
              </a:lnSpc>
              <a:buClrTx/>
              <a:buFont typeface="Wingdings 2" pitchFamily="18" charset="2"/>
              <a:buNone/>
            </a:pPr>
            <a:endParaRPr lang="en-US" sz="18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buNone/>
            </a:pPr>
            <a:endParaRPr lang="en-IN" sz="500" dirty="0"/>
          </a:p>
        </p:txBody>
      </p:sp>
      <p:sp>
        <p:nvSpPr>
          <p:cNvPr id="2" name="Slide Number Placeholder 1">
            <a:extLst>
              <a:ext uri="{FF2B5EF4-FFF2-40B4-BE49-F238E27FC236}">
                <a16:creationId xmlns:a16="http://schemas.microsoft.com/office/drawing/2014/main" id="{5BA58784-4BB2-4DDB-A9E0-94961D7EFAFA}"/>
              </a:ext>
            </a:extLst>
          </p:cNvPr>
          <p:cNvSpPr>
            <a:spLocks noGrp="1"/>
          </p:cNvSpPr>
          <p:nvPr>
            <p:ph type="sldNum" sz="quarter" idx="12"/>
          </p:nvPr>
        </p:nvSpPr>
        <p:spPr/>
        <p:txBody>
          <a:bodyPr/>
          <a:lstStyle/>
          <a:p>
            <a:pPr>
              <a:defRPr/>
            </a:pPr>
            <a:fld id="{3FEF7BFE-A5EF-41EA-9844-4F1811ABD85B}" type="slidenum">
              <a:rPr lang="en-US" smtClean="0"/>
              <a:pPr>
                <a:defRPr/>
              </a:pPr>
              <a:t>10</a:t>
            </a:fld>
            <a:endParaRPr lang="en-US" dirty="0"/>
          </a:p>
        </p:txBody>
      </p:sp>
      <p:graphicFrame>
        <p:nvGraphicFramePr>
          <p:cNvPr id="6" name="Diagram 5"/>
          <p:cNvGraphicFramePr/>
          <p:nvPr>
            <p:extLst>
              <p:ext uri="{D42A27DB-BD31-4B8C-83A1-F6EECF244321}">
                <p14:modId xmlns:p14="http://schemas.microsoft.com/office/powerpoint/2010/main" val="4215711187"/>
              </p:ext>
            </p:extLst>
          </p:nvPr>
        </p:nvGraphicFramePr>
        <p:xfrm>
          <a:off x="609600" y="210226"/>
          <a:ext cx="10972800" cy="551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838616823"/>
              </p:ext>
            </p:extLst>
          </p:nvPr>
        </p:nvGraphicFramePr>
        <p:xfrm>
          <a:off x="206506" y="762000"/>
          <a:ext cx="5562600" cy="594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30" name="AutoShape 6" descr="data:image/jpeg;base64,/9j/4AAQSkZJRgABAQAAAQABAAD/2wCEAAkGBxQSEhQUExQVFhUWFRYaGBcWFBQXFRgXFBcWFhcXFBQYHCggGBolHBQVITEhJSkrLi4uFx8zODMsNygtLiwBCgoKDg0OGhAQGiwkHCQsLCwsLCwsLCwsLCwsLCwsLCwsLCwsLCwsLCwsLCwsLCwsLCwsLCwsLCwsLCwsLCwsLP/AABEIALcBEwMBIgACEQEDEQH/xAAcAAACAgMBAQAAAAAAAAAAAAAEBQMGAAECBwj/xABAEAABAwIDBQUHAgUDAgcAAAABAAIRAwQSITEFQVFhcRMigZGxBjJCocHR8FLhBxRikvEjcoIzYxUkU3OistL/xAAZAQADAQEBAAAAAAAAAAAAAAAAAQIDBAX/xAAiEQEBAAICAwACAwEAAAAAAAAAAQIRITEDEkETUSJhcQT/2gAMAwEAAhEDEQA/AKpsjZ05uynRNX2wbrulOb+0bTGAA6DOJS6uwuMnIc16bx6QXtLNBYE3vGIIU80zlDNZOSmDJ6bvuealFKPmp6bYiBmgIRbTqt9k0KZ9MnVY22KCQdmNRIO4jIg8QQm1teuAGJ2F25+WE8nt0z8jyKFZbI+ztw44ToRvQA9/a0LsYK7RSqx3Xj3TOYLXbgdYMjmqbtzYda0cO1BLR7tZozHAO+x8CrztG0gtBziADxGcT4x5qSzrOa0scA+mcjTfmIOscPTks8sNtcPJcf8AFEs74GBUIz9149x3/wCTyKZmgidsex4difZGd77Z+sf9ufeHpy0Vf2btN1I4HNcWjI03f9RkbmzqP6TmlMrOKu4TKbxNTQXJoJxa02VWh9MhzTvHoRuPIrp1ktOGO9EZork0U6dZqJ1qjQ9ic0lG6km7rZROt0aPZS6ko3Uk0dRUT6KWjmRY5iX3FXcEdtJ8d0eKWQss78dHjn2tALktUgClbTAEnT1KjW2vtoIWrghTVH8go4UVpK5WoXcLcJaPaNYtkLIS0bhYtlYs9G0sW1iA+i7s5/m6Skl2M/BdOvKlHuvGJu533UJrB8kGfp4L0ZHkUpumIbskyqU5WMt1RAa1DRS0wGjFAMagpkLSQuatt3Dx3/dIM7cgZMpD/h9yu6bC4Ztb4DCVqzkgB2YGSa0LX8zQCynRBOHfr4IqhbwUc6w7weeEDx1lSuo4RJy65ePRLZ6LbumHNYd7qjQOgOI/IfNdvsp6qar3Ax7gcIIa0aQHZlx4EwmZl2fZAD+l5B+xS2eleq2+YcMiMPWcQ/da2/7NUrwf6gw1QO7WaO+OAePjHz5p5SoNc9oniYPvS2MnD/lMpiLVLKy9qx3OY8UvNn3Wzagc7RwEVAC6m8cKg39cnBXH2f2iy7YSGlr2xibqM5gsdo5uR+qvNWza5pY9oew6tcJB+x5pRbey1Ki3DQHZnETrMknefl4KZdKyvtOZyWvseSgqWKsbaDgD2jYI3ga9QtOtZV+zP1VSpYoapZK21LNDVLNPZaVGpaIO5phjS52gH+Fa72i1jXPeQ1rRJJ3LzLb+2TXdDcqYOQ3nmUXLUVhhcqAuq2JxXVC2Llqzty4q1bM2eAMToDQJJOQA4klZ4475rfPP14hHUssDZOSVXNWeUI7bu0RVecPuDIc/6kqUZ5fI18WN7rS2twsWbVixaW0BohZC2tuOWSegyhavqGGNJ9B1O5HDYbh7z2N8SfomzaJpswNyyGfhmTzQT7edSStPxT6wvntvHQU7H/71PzP2W1N/Lcyto/Hj+h+XL9vZbiiCDmkN3YwZaYKeVHoN4lbRx0k7d7dRPzU9DabPiBCZ/wAuCuhs5rtWjyTJq3vqR+IDrIW75zTGEgyDMLobBpndHQoe72fgd2bDrvKRjLOhEcCmraoHdbJPh8yldjsgzmSYVosbINAyU5WKxlC3LHthjBJjU/n0RezNiiHVKnfdGQPug7uqO7KSjGs7hA3wsrk1xw5Vn2ppE0IgCXtGs8+HJJab6jGQIiNQSD5aJ9tezNWpE5MA/udmflCDrbJdBg7lpjZpnlLt37N2Ag1iSXOkSeE/snwoqHYFJ3YsDhBEjLkSAmzaSzyy5a4Y8AOwXJt0z7JaNJT7K9S5jIkQCDqD+ZKCtYA508j+k/maamiuHUU/YvUi7OSQRBG4+o4hD3jW02l7yGtaJJOgT+tRdIc10ECMwCCDudv3LzD28rPvS1lu8BrCQ9oMtxgkFwdr0BHMK8eUZSTtT/bf2m/mHdnTkUmnIb3H9TvoN3XSsW9HEVYa3sbVaMTSHR8MFrsuAOvTVLw9tITq7cPvwT1zurmUk1iPosbRZjfoPMngOaW7W22+sMA7tP8ASNT/ALzv6IK8uX1DLjpoNw6BRiieCWWVvEXhhJze0QCwhTPbCP2XsV1YGo5zaVEHvVahhg5N3vdyElR6tPb6W29u6o4NY0ucdABJK4uKZY4tMSNYIIB4SMirPtraVC3Z/L2JxYm/6twQQ98wcDNMLePlulVSFOR423msC6C0ApGtRIq1zCMt2d0FDFHWjxhaM5n1KvDtl5LwuFnaivTicLwMju6H7pNeWjqbi17SDz38wd4Vh2VQyLpiAB1Bn7Im+qAjDUaKjOYzHMbwuhxS6U7s1icP2Tbk5OqAcJBhYlpXtF6qFRrbitjUeP580ITUmyjaNNDNYCJAnpr5qdo01EcZKVMdRppNWOK4PIx5AJvazIz/AAa9f3SfZsuc50ZFziD4lKHVg2fTklOKbEBs4aJoG6dVllWuE4dhiLwZNUQaiHGGydzZ+qztbSE1Clic53Fzvl3R/wDVFdkBmurClDR0CJrUu7HMJ28pmPDVCjACmLY1RDWIe8pnI7vqo3tprUZkusCEc7eJyUzLmf2T0W0hprk01LQdKkLEtq0Ar0JaQNSCB1IXnex9glj6gc04XDPLOQcoPiV6NtOQzLKfTUj5JNciGz9PyVrhlqMPJjyoHtbtEWzIpCavwk/DOQceeeQ5Dx8sq2535neeZ1XoPtBbF1Wpv77vXTw08EmZseTv6ASVv6scc9Ki23zUjmYRJyAVyqbIbS1bidz0b14lKL+yxPhx3ZbhnwG5Hqr8m7yrdOvhcHFjX8GvxYd47waROe6Y4grq/wBoVa5b2ry7CAGgBrWNHBrGgNb4BMLnZ26MwT88/WVG3ZpWXpW88uJYG5ea0KKdM2ceCKp7KPBV+NN80V3sCFqoYMDxTbaL2MEN7zuO5vXnySyypy4k/CC4+H7kKbNXUXjlubrulQ5EngBKKFi/KcLeTqjGnyJU5pkNj4RrGUk8T9FJs62BBOERuy84VzFlc/q27EJ7EB5binOHA5aCYXO0AZ3iVXw5zPdOXA5+qkobaqMy3fpPeaerXZLTbD1FOGe9Yum7ZoHN1LPfFRwHgC0x5rEbGquQKmpnPw9T+yGYUTQdmdd3p+6RD6ABzEI+kEBSAPAoltvMmTnGvKfv8lNVBdUhrHO4NJ+SX7JtcIy04FEXjC2k6TOIgebvsY8F3szIKfh/TW0Byy3/ACTOm3MIC2pGZnKQmdIeiyyb4xIxkre0P+m4cYb5kBSUBv4KG/PuDi6f7QfqQo+tPjqg3JcufNRo3DM+Gf2U1MZIIhxe8gHLhrGW7foiCiqt0Tpl4ri4vQS0gZcOvohmtnRh6wR6wubi1wD3gczInSdyeoVyowXLXEAZGdV3c02TO46xx4pc3vENaMzzCluqRY6DnkM0aG+BLGsxNDZk9fyVMDDi0uMhA2omo2OOeW7etXDA15A0lGhvgZcU+0lmLmDExHECEHU2ISHBz9xAwiPE8ei6trgsdrkdfuiK18ZhvzEH5o5nQ/je1Of7HOxZubHET6Qm1r7MUWNIg4j8cDLoE1dVMxxhR/zTvwK7nlUTDCKxf+yjjmA1w6j0KRXPsq52XZE9AfovQ692AA0Axvn0CiN2P0x0PWPVVM8kXx4vL7/2TeNWEdUL/wCBhvvQF6+4NeIIkQPzkq1trYBJlmYPmOqvHyb7Rl49dPPanZs0YXeMBL7y7e5uFrQwcRJPmrhd7BcNRHVAVNj9PMLTcZ9KE7Z0nRF7G2NL3DCTiEQNSN8K01rENziekJl7P2ZA7VzYgeunyS1Fe96VvaGymWoxOaajQGgF0DvHQPaMgYGqXUdrF89xrYMZL0x9qx1MNcBOHvYswcRJLXA+82T4clU732fp0pwjACZzJczwfq0cneaJSV91yDqAo3UWv01RF7s5wGmXEZjzGSh2dbS8A6JhAbDksVup0WEDvDzCxHA9qntahKPtyfmdOvBK7R8JhbVDAyQmGlGoOP50R1CsOISym6UTSot5/vn9yoq4J2m+WsHF0+QP3CnsBkEtvveYODSf7j+xTKzOXglejnZ7bo5oSywc46xuTNpWGToxFUxAQly6agHBp/8AkR9kVOQS5tTFWfygeSmLyHtUlizN54kDyH7rlqntBDeslKqnYeufVL9o2uE4hmCST45ou7rDj47vNL9q3IcQQ8Yev2lVjtGdmkWOYjVEXRcIxyMt/Ln4lAio39QnqR6qV4cQDixdDijyV6Z7EMrFhBafnMrdcQ9w0zQpbG9T3FQkg8QIHCMktHvhLZ1QKgmCDl575Ul9WDnmN2U8YQtKoGyHNEHUjUdFlwQ0w0z6Ja5PfCWk4TJnJRF4z/z81lvWAMumd2Qjr1UdVwkkaHjqnot8OjTLgTIy3KCoToGldUySYAnl9Vx1VJruk1wABy5fdE0KkyEHTqAmMUaRwkoy2t3AyY375lKnEV5bB4gpFd7HO6CrNUCFqhPHKwssZVPrbJd+nyTm4tMIp0twDZ9XfVH0qcvb19Fu5dL/AD/PmquW0THSrbdpOfUbEgHMxlkc4+iQ39Yg90lvp5FXDaRBJVY2hbzJWmLPLtV76SZEA8W90+K6s7SuQSHwP6ocpK9HNOLWjDGjjn4BWnZZVY5pgvzEaMZGnRYl9899So9zT3ZIH/Hu/RYkejukckxoPhKKLvVG0380Ea06/I/L7o2jcid/l4SldFyNogcB+f4Spx3XfNU8sI8hP1Tiwcq5RfL3H+o/LL6J3a1oAyn/ABKnKKxqxWrkdSMlKrGpLZ0yR9u9YZR0Y0eX5pLsd043fre4+EmEVcXBghoknLkJ3qC0pYABwCJODt3TV9WAtsxOGZhoGg3oO3OKS73R8+XRGOrZZKbFy7C3eEGMpjfmfmiLk90cOXRLbk/6knlu3Jhd2TXDKW5j3TCd+JnO0HZtyjMzoiNp2rXFvdbOeemnMdVDb7PcCIquyzzEqW5o1chiYeoP0S+9nrjoH/IGQMWp+LvD594ea5u6cQHd0jQzLT0O49Udb0qgM4WmP6j6ELV4XnWmc8si05cwU98l68Aqdm95ALslq4tC093PqpaNXs3ZTG8FpEA8CdR6Ih5BJJMZ5cP8p7pamgdnbOc/vQA3PTXkor2mQ6QJ48jyTW0HvRmMhKHNMuJzGuiW+RceCllYh43Hd1hc1c3HF804oN94kZg+nBCV6OIzCqVFx4AU6hmG5kZ8Y5p9RdLQTrGfVB2duA1xA188oRNs7Ly+yWV2rGaZUQtUIqohaiIdRW47x6FAU63aVXBujBBPPMkT5Ke5e7CWs952U7mjeSo6FNtJmFv7knUnn91cZ0sv9SkN49Or5yr98VrixyBMpBzlNtZ/Z0nuGpGFvU5KGg7NCbarYnsbubLvHQfVUkHRp4WgcAsWyViYSU3oqk/mlgJRNJ6AbU6xCOtrg7xECUoo1EVUrQx3Q/PJIJtnv/OuasNm/JVexenNG7AMZzIGn5xSsOLLbVMipWXOLJunHj0SdtY4AP1Ek9EdbOgLKxrKaUjCj2oKhpk0cJeMw1xgOG8Ytx5qKnVRDKileyun7RNdTc2DTrtABpPycC7IEfqE7xkn+z3EBoJkxrzVW9uKVM0BVcIfTcCx7ffaZ3Hhy0Uvsx7RCqGtqwKsZEZNqD9TPtuTuO5uFMtZaqx7SbJEfmiY1HQ3yQDmlzwem7LxRDsXBp8Y+iyrafRVucpWq7xIUVOoQPcI6EFcvqtnvSOoMJaVvgY3RD1qkmAu21wdCPNRZNkpQWpWHKDnxSzsXY8LX4cjuBmIj5EDwU7ntaRORPNLNlXZrXlXCZp0G4C7caj4c5o44QG/3K5EW71DijbVWj32nq2PRA1mVf0sPiR6pziVR9ufaN1jauqtAL5DWToHHeeMRKWO7TykkO6XaNZBpEdHA+OSX1bkj4ag/wCOXzXzpfe1t7UqF7rqvindVe0Do1pAHkvV/wCEntnVvC63uXYqlNuNj/ie0EAh0akEjPfPKVetFcbpfqFYYBrmN/NcWVeXEcieUT90TUfDXeKGsmRicdTA8v8AKSfoioUJXeACSpqjkAX43T8LTlzdx8E5CyrWmup/IQt2/gsuas1AOAk+KHuHq5GdoC6SK9bwnz+6dXBSW9K1jKgWGClW1Xf69M7oM/nimhSzavv0z/V6piN4VtRlgWJkhp1+KJpuCVsciab0Ga0z+ZKSvU7vUj7/AEQFKourmrp+fmqCMLR+mvkndN0A7slWretx0Ca0LgObloQlQf0KkxwAHzzRlKskdrWIIB3ifLKPRGUrwEmDoYPUaqbFSnlOoiWVEkZXPFF0a6ixcyCe147SmKX6vwIaw2e00mMdqyIO8EbwtbUrzcBvBv56pjTGQVdRPdM7S8q04Du+3jv/AHTShtNh3weBySOyrGXcBA8d/wBEcC06hZZSNccqdtrc1IKir/8ALD4SR0JHoo6lGr8NYj5+qn0X739LG6DqAhLh9GkC5xawDeXQB5lVO82ddPn/AM7UaDuaGDyMSk117KUGA1Krn1njPFWe5wHODkqmH9lfJ/RvfbTqbRf2NjIpg9+6IhjRwpD43c9Fa9jbEZa0m0qTngCSSSCXOObnO4klC+zlMMoiN6a9qpyvydKxk7vbvA79U9QqX/FPY1a5snYQHmm4PwtBxEQQYG/iriaq5NVTLq7VZLHyPVpkGF6j/BLYtRtWpdua4Uww02GPec4tLiOQDdeJW7HZNvce0Fek6kw0WB7sAENlrWDQf1OmF7A0gAAAADQDIDoFpeC3bA1erJy471I3IALVWDnmon1Ekorlxd3G6nU8BvXNQBogLppiTvP00QVetmnEWllethrkHRwy5wB6EfNbrPXO06AqtwzBGbXDVp4quv2vUouwXLYG6o2YPDr8jyWsjKmld6VXRRX8w14lpDhxBS+u5VEUM8pRtZ2bOTwmdVyTbUd8iPVUc7FErahdVHFbQCtrlMx6Ca5duqZJL0KN2fh8/sFqpcHiSfzchqB38fQaLotIIcMxEHkeKBoZb3JGsnyTexvJIG5VntQCmlhWGfEZ/nyQmxZKN0KggGCOOo8OC12UumSx8kzrqIkTp+yBuaeWNphzc/DQyjaFbG0GNQhJha3FUe9DhA92ASYEnznzCJp3Li9phwAkRuOLeRwEfMJaxp+FxHUSp2Cp+tv9plLR7cuqF1fEef0TkXEAbyTAG8k6BIrmQ/LVG2E4sTjnu4DoiwRZbYYWgb9/U5lEByWMuFM2us7Gko8OW8XNL23Ek96I6KUVOfolo9iSeJQO1MLqbhrIjrK1Uq5SdIzLjGSUXG0mudRwuGDtRiJyEAE6ndIGfJORNqx7R21RsLdr6zsLQAABm5xjRo3lU6l/GS3L4NCqGT70sJ6lsqo/xg2kal0xocDTbTBbBkS4mTl0CoAKzyuq6sMNzb6r2ZtancU21aLw9jhkR6EbjyRXarxr+Du1uyp3YeYpMDH56AnEDHXCEm9qP4jXFwXspns6RyAGToB1LgjU1tOrv1i0/wANX9rtTaFf/eAf/cqkj5U16gaq+afZf2nq2VU1KeciHMJhrxnGLpMhe7ez+3qd5QbWp5A5Fp1a4atP5wT4ozlxPHVFqnVyJQj6yFp3HdHMJ6Zew2vVS+tVCir3KCqVlciLknqVghbgtcCDmOBzHkh61ZAVq5VaRstu9lNkmk91I/05t8WnXog3G5b/AOnUHEEtd4jRM6lZC1KiobLn3VX4qRH/ACkfIIS8BwydZTCpU3IC+OoTEdts/wCt3msWMqZDotIBKHLuckMHLtr1DbSalURVOrCBLZzGR+RWB5GoPqEbKwyGE6tCnpPA0AHRKm3XMKUXM6Z9AntNxpyy7gHmCPNF2deGtHJI6DSfeyHDeepRzaqpFh3TukdZ18TgOKrjKyIp3RaQQgjraLwKpHD1XNC6MwlH8ySSTqpad4PFILFSuCpmXJVdp3RBn8zRA2gRMxojQ2d0bsxprn5qdt0d3qktK5aRqQfFdC5gpaPYP2rv3lzac905mN+cQfJJfbGt2doxg+J4HkCSnG06ZqPY6MmmOcaqv+21J720QGktaHEkAxJga+HzReuFYa9ptTZxCD4Ln+TduEqz+yvs26q8Oe0ikNScp5N4r1Ok5rRDQAOQCy9N9ui+b1usXjlptk07N9uxgGJ+Ko+TicIIAI3DRIIJVr9t9mNt7kuZGCpmWj4SfeHTeFXX1mCcLTBO85qMp8rXx37J2FIheofwerkU7gTljYR1IIPoF5/Y7OdcPayjm47iQCBxPJXI+xVSiGvt65FQDPMsk78Lhu5FGGN3v4Xmzxs1e3pzrgak+aXW+0GOLmte10EnJwORz3cMx4Lybbm2bs/6Vd0ls7gPPDkTzSGhdPY4PY4tcDIIOYV3KRjj4blzt7rXr5oatVSXZO1O3osefeIz/wBwyPopKtwtY57xdNX1+0Owl8HqRrlrpxQ38y7kehy13Hok1+1xe5xEgnUZ5bkMHcEz0eurSOCFq1Fpz1BUemTKlRR182g+BUbnLnHlHNI9NsdkFijxLEGTgroFbWLNs6BXbXrFipKRr1K162sTTUraika9YsTJI2opmVJ8wsWJpR3dXUc/Rc07jisWJHILpVuanNZYsTSlp1yEY27kZrFiCRtuyeiMpXUALFiAmbeLsXixYkHke2r91Ws9xMy4+A0HolyxYuHO2162EkxmhFhcupVGPaYLXA+W5ewtu5APELFi38HVcn/X3FI9srA4+0HuuPk7f91W7WxdUcGt1PMLSxVljLU+POzBfrW1FOmxrTBaInc7eZHUlcuus8Lsj5rFi2c/bgvULyOAWLEBw6ooXOWLEGhe9aJ/OAWLElIi5YsWJH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QSEhQUExQVFhUWFRYaGBcWFBQXFRgXFBcWFhcXFBQYHCggGBolHBQVITEhJSkrLi4uFx8zODMsNygtLiwBCgoKDg0OGhAQGiwkHCQsLCwsLCwsLCwsLCwsLCwsLCwsLCwsLCwsLCwsLCwsLCwsLCwsLCwsLCwsLCwsLCwsLP/AABEIALcBEwMBIgACEQEDEQH/xAAcAAACAgMBAQAAAAAAAAAAAAAEBQMGAAECBwj/xABAEAABAwIDBQUHAgUDAgcAAAABAAIRAwQSITEFQVFhcRMigZGxBjJCocHR8FLhBxRikvEjcoIzYxUkU3OistL/xAAZAQADAQEBAAAAAAAAAAAAAAAAAQIDBAX/xAAiEQEBAAICAwACAwEAAAAAAAAAAQIRITEDEkETUSJhcQT/2gAMAwEAAhEDEQA/AKpsjZ05uynRNX2wbrulOb+0bTGAA6DOJS6uwuMnIc16bx6QXtLNBYE3vGIIU80zlDNZOSmDJ6bvuealFKPmp6bYiBmgIRbTqt9k0KZ9MnVY22KCQdmNRIO4jIg8QQm1teuAGJ2F25+WE8nt0z8jyKFZbI+ztw44ToRvQA9/a0LsYK7RSqx3Xj3TOYLXbgdYMjmqbtzYda0cO1BLR7tZozHAO+x8CrztG0gtBziADxGcT4x5qSzrOa0scA+mcjTfmIOscPTks8sNtcPJcf8AFEs74GBUIz9149x3/wCTyKZmgidsex4difZGd77Z+sf9ufeHpy0Vf2btN1I4HNcWjI03f9RkbmzqP6TmlMrOKu4TKbxNTQXJoJxa02VWh9MhzTvHoRuPIrp1ktOGO9EZork0U6dZqJ1qjQ9ic0lG6km7rZROt0aPZS6ko3Uk0dRUT6KWjmRY5iX3FXcEdtJ8d0eKWQss78dHjn2tALktUgClbTAEnT1KjW2vtoIWrghTVH8go4UVpK5WoXcLcJaPaNYtkLIS0bhYtlYs9G0sW1iA+i7s5/m6Skl2M/BdOvKlHuvGJu533UJrB8kGfp4L0ZHkUpumIbskyqU5WMt1RAa1DRS0wGjFAMagpkLSQuatt3Dx3/dIM7cgZMpD/h9yu6bC4Ztb4DCVqzkgB2YGSa0LX8zQCynRBOHfr4IqhbwUc6w7weeEDx1lSuo4RJy65ePRLZ6LbumHNYd7qjQOgOI/IfNdvsp6qar3Ax7gcIIa0aQHZlx4EwmZl2fZAD+l5B+xS2eleq2+YcMiMPWcQ/da2/7NUrwf6gw1QO7WaO+OAePjHz5p5SoNc9oniYPvS2MnD/lMpiLVLKy9qx3OY8UvNn3Wzagc7RwEVAC6m8cKg39cnBXH2f2iy7YSGlr2xibqM5gsdo5uR+qvNWza5pY9oew6tcJB+x5pRbey1Ki3DQHZnETrMknefl4KZdKyvtOZyWvseSgqWKsbaDgD2jYI3ga9QtOtZV+zP1VSpYoapZK21LNDVLNPZaVGpaIO5phjS52gH+Fa72i1jXPeQ1rRJJ3LzLb+2TXdDcqYOQ3nmUXLUVhhcqAuq2JxXVC2Llqzty4q1bM2eAMToDQJJOQA4klZ4475rfPP14hHUssDZOSVXNWeUI7bu0RVecPuDIc/6kqUZ5fI18WN7rS2twsWbVixaW0BohZC2tuOWSegyhavqGGNJ9B1O5HDYbh7z2N8SfomzaJpswNyyGfhmTzQT7edSStPxT6wvntvHQU7H/71PzP2W1N/Lcyto/Hj+h+XL9vZbiiCDmkN3YwZaYKeVHoN4lbRx0k7d7dRPzU9DabPiBCZ/wAuCuhs5rtWjyTJq3vqR+IDrIW75zTGEgyDMLobBpndHQoe72fgd2bDrvKRjLOhEcCmraoHdbJPh8yldjsgzmSYVosbINAyU5WKxlC3LHthjBJjU/n0RezNiiHVKnfdGQPug7uqO7KSjGs7hA3wsrk1xw5Vn2ppE0IgCXtGs8+HJJab6jGQIiNQSD5aJ9tezNWpE5MA/udmflCDrbJdBg7lpjZpnlLt37N2Ag1iSXOkSeE/snwoqHYFJ3YsDhBEjLkSAmzaSzyy5a4Y8AOwXJt0z7JaNJT7K9S5jIkQCDqD+ZKCtYA508j+k/maamiuHUU/YvUi7OSQRBG4+o4hD3jW02l7yGtaJJOgT+tRdIc10ECMwCCDudv3LzD28rPvS1lu8BrCQ9oMtxgkFwdr0BHMK8eUZSTtT/bf2m/mHdnTkUmnIb3H9TvoN3XSsW9HEVYa3sbVaMTSHR8MFrsuAOvTVLw9tITq7cPvwT1zurmUk1iPosbRZjfoPMngOaW7W22+sMA7tP8ASNT/ALzv6IK8uX1DLjpoNw6BRiieCWWVvEXhhJze0QCwhTPbCP2XsV1YGo5zaVEHvVahhg5N3vdyElR6tPb6W29u6o4NY0ucdABJK4uKZY4tMSNYIIB4SMirPtraVC3Z/L2JxYm/6twQQ98wcDNMLePlulVSFOR423msC6C0ApGtRIq1zCMt2d0FDFHWjxhaM5n1KvDtl5LwuFnaivTicLwMju6H7pNeWjqbi17SDz38wd4Vh2VQyLpiAB1Bn7Im+qAjDUaKjOYzHMbwuhxS6U7s1icP2Tbk5OqAcJBhYlpXtF6qFRrbitjUeP580ITUmyjaNNDNYCJAnpr5qdo01EcZKVMdRppNWOK4PIx5AJvazIz/AAa9f3SfZsuc50ZFziD4lKHVg2fTklOKbEBs4aJoG6dVllWuE4dhiLwZNUQaiHGGydzZ+qztbSE1Clic53Fzvl3R/wDVFdkBmurClDR0CJrUu7HMJ28pmPDVCjACmLY1RDWIe8pnI7vqo3tprUZkusCEc7eJyUzLmf2T0W0hprk01LQdKkLEtq0Ar0JaQNSCB1IXnex9glj6gc04XDPLOQcoPiV6NtOQzLKfTUj5JNciGz9PyVrhlqMPJjyoHtbtEWzIpCavwk/DOQceeeQ5Dx8sq2535neeZ1XoPtBbF1Wpv77vXTw08EmZseTv6ASVv6scc9Ki23zUjmYRJyAVyqbIbS1bidz0b14lKL+yxPhx3ZbhnwG5Hqr8m7yrdOvhcHFjX8GvxYd47waROe6Y4grq/wBoVa5b2ry7CAGgBrWNHBrGgNb4BMLnZ26MwT88/WVG3ZpWXpW88uJYG5ea0KKdM2ceCKp7KPBV+NN80V3sCFqoYMDxTbaL2MEN7zuO5vXnySyypy4k/CC4+H7kKbNXUXjlubrulQ5EngBKKFi/KcLeTqjGnyJU5pkNj4RrGUk8T9FJs62BBOERuy84VzFlc/q27EJ7EB5binOHA5aCYXO0AZ3iVXw5zPdOXA5+qkobaqMy3fpPeaerXZLTbD1FOGe9Yum7ZoHN1LPfFRwHgC0x5rEbGquQKmpnPw9T+yGYUTQdmdd3p+6RD6ABzEI+kEBSAPAoltvMmTnGvKfv8lNVBdUhrHO4NJ+SX7JtcIy04FEXjC2k6TOIgebvsY8F3szIKfh/TW0Byy3/ACTOm3MIC2pGZnKQmdIeiyyb4xIxkre0P+m4cYb5kBSUBv4KG/PuDi6f7QfqQo+tPjqg3JcufNRo3DM+Gf2U1MZIIhxe8gHLhrGW7foiCiqt0Tpl4ri4vQS0gZcOvohmtnRh6wR6wubi1wD3gczInSdyeoVyowXLXEAZGdV3c02TO46xx4pc3vENaMzzCluqRY6DnkM0aG+BLGsxNDZk9fyVMDDi0uMhA2omo2OOeW7etXDA15A0lGhvgZcU+0lmLmDExHECEHU2ISHBz9xAwiPE8ei6trgsdrkdfuiK18ZhvzEH5o5nQ/je1Of7HOxZubHET6Qm1r7MUWNIg4j8cDLoE1dVMxxhR/zTvwK7nlUTDCKxf+yjjmA1w6j0KRXPsq52XZE9AfovQ692AA0Axvn0CiN2P0x0PWPVVM8kXx4vL7/2TeNWEdUL/wCBhvvQF6+4NeIIkQPzkq1trYBJlmYPmOqvHyb7Rl49dPPanZs0YXeMBL7y7e5uFrQwcRJPmrhd7BcNRHVAVNj9PMLTcZ9KE7Z0nRF7G2NL3DCTiEQNSN8K01rENziekJl7P2ZA7VzYgeunyS1Fe96VvaGymWoxOaajQGgF0DvHQPaMgYGqXUdrF89xrYMZL0x9qx1MNcBOHvYswcRJLXA+82T4clU732fp0pwjACZzJczwfq0cneaJSV91yDqAo3UWv01RF7s5wGmXEZjzGSh2dbS8A6JhAbDksVup0WEDvDzCxHA9qntahKPtyfmdOvBK7R8JhbVDAyQmGlGoOP50R1CsOISym6UTSot5/vn9yoq4J2m+WsHF0+QP3CnsBkEtvveYODSf7j+xTKzOXglejnZ7bo5oSywc46xuTNpWGToxFUxAQly6agHBp/8AkR9kVOQS5tTFWfygeSmLyHtUlizN54kDyH7rlqntBDeslKqnYeufVL9o2uE4hmCST45ou7rDj47vNL9q3IcQQ8Yev2lVjtGdmkWOYjVEXRcIxyMt/Ln4lAio39QnqR6qV4cQDixdDijyV6Z7EMrFhBafnMrdcQ9w0zQpbG9T3FQkg8QIHCMktHvhLZ1QKgmCDl575Ul9WDnmN2U8YQtKoGyHNEHUjUdFlwQ0w0z6Ja5PfCWk4TJnJRF4z/z81lvWAMumd2Qjr1UdVwkkaHjqnot8OjTLgTIy3KCoToGldUySYAnl9Vx1VJruk1wABy5fdE0KkyEHTqAmMUaRwkoy2t3AyY375lKnEV5bB4gpFd7HO6CrNUCFqhPHKwssZVPrbJd+nyTm4tMIp0twDZ9XfVH0qcvb19Fu5dL/AD/PmquW0THSrbdpOfUbEgHMxlkc4+iQ39Yg90lvp5FXDaRBJVY2hbzJWmLPLtV76SZEA8W90+K6s7SuQSHwP6ocpK9HNOLWjDGjjn4BWnZZVY5pgvzEaMZGnRYl9899So9zT3ZIH/Hu/RYkejukckxoPhKKLvVG0380Ea06/I/L7o2jcid/l4SldFyNogcB+f4Spx3XfNU8sI8hP1Tiwcq5RfL3H+o/LL6J3a1oAyn/ABKnKKxqxWrkdSMlKrGpLZ0yR9u9YZR0Y0eX5pLsd043fre4+EmEVcXBghoknLkJ3qC0pYABwCJODt3TV9WAtsxOGZhoGg3oO3OKS73R8+XRGOrZZKbFy7C3eEGMpjfmfmiLk90cOXRLbk/6knlu3Jhd2TXDKW5j3TCd+JnO0HZtyjMzoiNp2rXFvdbOeemnMdVDb7PcCIquyzzEqW5o1chiYeoP0S+9nrjoH/IGQMWp+LvD594ea5u6cQHd0jQzLT0O49Udb0qgM4WmP6j6ELV4XnWmc8si05cwU98l68Aqdm95ALslq4tC093PqpaNXs3ZTG8FpEA8CdR6Ih5BJJMZ5cP8p7pamgdnbOc/vQA3PTXkor2mQ6QJ48jyTW0HvRmMhKHNMuJzGuiW+RceCllYh43Hd1hc1c3HF804oN94kZg+nBCV6OIzCqVFx4AU6hmG5kZ8Y5p9RdLQTrGfVB2duA1xA188oRNs7Ly+yWV2rGaZUQtUIqohaiIdRW47x6FAU63aVXBujBBPPMkT5Ke5e7CWs952U7mjeSo6FNtJmFv7knUnn91cZ0sv9SkN49Or5yr98VrixyBMpBzlNtZ/Z0nuGpGFvU5KGg7NCbarYnsbubLvHQfVUkHRp4WgcAsWyViYSU3oqk/mlgJRNJ6AbU6xCOtrg7xECUoo1EVUrQx3Q/PJIJtnv/OuasNm/JVexenNG7AMZzIGn5xSsOLLbVMipWXOLJunHj0SdtY4AP1Ek9EdbOgLKxrKaUjCj2oKhpk0cJeMw1xgOG8Ytx5qKnVRDKileyun7RNdTc2DTrtABpPycC7IEfqE7xkn+z3EBoJkxrzVW9uKVM0BVcIfTcCx7ffaZ3Hhy0Uvsx7RCqGtqwKsZEZNqD9TPtuTuO5uFMtZaqx7SbJEfmiY1HQ3yQDmlzwem7LxRDsXBp8Y+iyrafRVucpWq7xIUVOoQPcI6EFcvqtnvSOoMJaVvgY3RD1qkmAu21wdCPNRZNkpQWpWHKDnxSzsXY8LX4cjuBmIj5EDwU7ntaRORPNLNlXZrXlXCZp0G4C7caj4c5o44QG/3K5EW71DijbVWj32nq2PRA1mVf0sPiR6pziVR9ufaN1jauqtAL5DWToHHeeMRKWO7TykkO6XaNZBpEdHA+OSX1bkj4ag/wCOXzXzpfe1t7UqF7rqvindVe0Do1pAHkvV/wCEntnVvC63uXYqlNuNj/ie0EAh0akEjPfPKVetFcbpfqFYYBrmN/NcWVeXEcieUT90TUfDXeKGsmRicdTA8v8AKSfoioUJXeACSpqjkAX43T8LTlzdx8E5CyrWmup/IQt2/gsuas1AOAk+KHuHq5GdoC6SK9bwnz+6dXBSW9K1jKgWGClW1Xf69M7oM/nimhSzavv0z/V6piN4VtRlgWJkhp1+KJpuCVsciab0Ga0z+ZKSvU7vUj7/AEQFKourmrp+fmqCMLR+mvkndN0A7slWretx0Ca0LgObloQlQf0KkxwAHzzRlKskdrWIIB3ifLKPRGUrwEmDoYPUaqbFSnlOoiWVEkZXPFF0a6ixcyCe147SmKX6vwIaw2e00mMdqyIO8EbwtbUrzcBvBv56pjTGQVdRPdM7S8q04Du+3jv/AHTShtNh3weBySOyrGXcBA8d/wBEcC06hZZSNccqdtrc1IKir/8ALD4SR0JHoo6lGr8NYj5+qn0X739LG6DqAhLh9GkC5xawDeXQB5lVO82ddPn/AM7UaDuaGDyMSk117KUGA1Krn1njPFWe5wHODkqmH9lfJ/RvfbTqbRf2NjIpg9+6IhjRwpD43c9Fa9jbEZa0m0qTngCSSSCXOObnO4klC+zlMMoiN6a9qpyvydKxk7vbvA79U9QqX/FPY1a5snYQHmm4PwtBxEQQYG/iriaq5NVTLq7VZLHyPVpkGF6j/BLYtRtWpdua4Uww02GPec4tLiOQDdeJW7HZNvce0Fek6kw0WB7sAENlrWDQf1OmF7A0gAAAADQDIDoFpeC3bA1erJy471I3IALVWDnmon1Ekorlxd3G6nU8BvXNQBogLppiTvP00QVetmnEWllethrkHRwy5wB6EfNbrPXO06AqtwzBGbXDVp4quv2vUouwXLYG6o2YPDr8jyWsjKmld6VXRRX8w14lpDhxBS+u5VEUM8pRtZ2bOTwmdVyTbUd8iPVUc7FErahdVHFbQCtrlMx6Ca5duqZJL0KN2fh8/sFqpcHiSfzchqB38fQaLotIIcMxEHkeKBoZb3JGsnyTexvJIG5VntQCmlhWGfEZ/nyQmxZKN0KggGCOOo8OC12UumSx8kzrqIkTp+yBuaeWNphzc/DQyjaFbG0GNQhJha3FUe9DhA92ASYEnznzCJp3Li9phwAkRuOLeRwEfMJaxp+FxHUSp2Cp+tv9plLR7cuqF1fEef0TkXEAbyTAG8k6BIrmQ/LVG2E4sTjnu4DoiwRZbYYWgb9/U5lEByWMuFM2us7Gko8OW8XNL23Ek96I6KUVOfolo9iSeJQO1MLqbhrIjrK1Uq5SdIzLjGSUXG0mudRwuGDtRiJyEAE6ndIGfJORNqx7R21RsLdr6zsLQAABm5xjRo3lU6l/GS3L4NCqGT70sJ6lsqo/xg2kal0xocDTbTBbBkS4mTl0CoAKzyuq6sMNzb6r2ZtancU21aLw9jhkR6EbjyRXarxr+Du1uyp3YeYpMDH56AnEDHXCEm9qP4jXFwXspns6RyAGToB1LgjU1tOrv1i0/wANX9rtTaFf/eAf/cqkj5U16gaq+afZf2nq2VU1KeciHMJhrxnGLpMhe7ez+3qd5QbWp5A5Fp1a4atP5wT4ozlxPHVFqnVyJQj6yFp3HdHMJ6Zew2vVS+tVCir3KCqVlciLknqVghbgtcCDmOBzHkh61ZAVq5VaRstu9lNkmk91I/05t8WnXog3G5b/AOnUHEEtd4jRM6lZC1KiobLn3VX4qRH/ACkfIIS8BwydZTCpU3IC+OoTEdts/wCt3msWMqZDotIBKHLuckMHLtr1DbSalURVOrCBLZzGR+RWB5GoPqEbKwyGE6tCnpPA0AHRKm3XMKUXM6Z9AntNxpyy7gHmCPNF2deGtHJI6DSfeyHDeepRzaqpFh3TukdZ18TgOKrjKyIp3RaQQgjraLwKpHD1XNC6MwlH8ySSTqpad4PFILFSuCpmXJVdp3RBn8zRA2gRMxojQ2d0bsxprn5qdt0d3qktK5aRqQfFdC5gpaPYP2rv3lzac905mN+cQfJJfbGt2doxg+J4HkCSnG06ZqPY6MmmOcaqv+21J720QGktaHEkAxJga+HzReuFYa9ptTZxCD4Ln+TduEqz+yvs26q8Oe0ikNScp5N4r1Ok5rRDQAOQCy9N9ui+b1usXjlptk07N9uxgGJ+Ko+TicIIAI3DRIIJVr9t9mNt7kuZGCpmWj4SfeHTeFXX1mCcLTBO85qMp8rXx37J2FIheofwerkU7gTljYR1IIPoF5/Y7OdcPayjm47iQCBxPJXI+xVSiGvt65FQDPMsk78Lhu5FGGN3v4Xmzxs1e3pzrgak+aXW+0GOLmte10EnJwORz3cMx4Lybbm2bs/6Vd0ls7gPPDkTzSGhdPY4PY4tcDIIOYV3KRjj4blzt7rXr5oatVSXZO1O3osefeIz/wBwyPopKtwtY57xdNX1+0Owl8HqRrlrpxQ38y7kehy13Hok1+1xe5xEgnUZ5bkMHcEz0eurSOCFq1Fpz1BUemTKlRR182g+BUbnLnHlHNI9NsdkFijxLEGTgroFbWLNs6BXbXrFipKRr1K162sTTUraika9YsTJI2opmVJ8wsWJpR3dXUc/Rc07jisWJHILpVuanNZYsTSlp1yEY27kZrFiCRtuyeiMpXUALFiAmbeLsXixYkHke2r91Ws9xMy4+A0HolyxYuHO2162EkxmhFhcupVGPaYLXA+W5ewtu5APELFi38HVcn/X3FI9srA4+0HuuPk7f91W7WxdUcGt1PMLSxVljLU+POzBfrW1FOmxrTBaInc7eZHUlcuus8Lsj5rFi2c/bgvULyOAWLEBw6ooXOWLEGhe9aJ/OAWLElIi5YsWJH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6248400" y="4267200"/>
            <a:ext cx="5562600" cy="2308324"/>
          </a:xfrm>
          <a:prstGeom prst="rect">
            <a:avLst/>
          </a:prstGeom>
          <a:solidFill>
            <a:schemeClr val="bg1"/>
          </a:solidFill>
          <a:ln>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mj-lt"/>
              </a:rPr>
              <a:t>Highlights:</a:t>
            </a:r>
          </a:p>
          <a:p>
            <a:pPr>
              <a:buFont typeface="Wingdings" pitchFamily="2" charset="2"/>
              <a:buChar char="ü"/>
            </a:pPr>
            <a:r>
              <a:rPr lang="en-US" dirty="0">
                <a:latin typeface="+mj-lt"/>
              </a:rPr>
              <a:t>100-bed facility (3 clinics)</a:t>
            </a:r>
          </a:p>
          <a:p>
            <a:pPr>
              <a:buFont typeface="Wingdings" pitchFamily="2" charset="2"/>
              <a:buChar char="ü"/>
            </a:pPr>
            <a:r>
              <a:rPr lang="en-GB" dirty="0">
                <a:latin typeface="+mj-lt"/>
              </a:rPr>
              <a:t>Studies submitted to MHRA, USFDA, WHO- Geneva, NPRA-Malaysia, MCC and  TGA</a:t>
            </a:r>
          </a:p>
          <a:p>
            <a:pPr>
              <a:buFont typeface="Wingdings" pitchFamily="2" charset="2"/>
              <a:buChar char="ü"/>
            </a:pPr>
            <a:r>
              <a:rPr lang="en-US" dirty="0">
                <a:latin typeface="+mj-lt"/>
              </a:rPr>
              <a:t> 6 LC-MS/MS</a:t>
            </a:r>
          </a:p>
          <a:p>
            <a:pPr>
              <a:buFont typeface="Wingdings" pitchFamily="2" charset="2"/>
              <a:buChar char="ü"/>
            </a:pPr>
            <a:r>
              <a:rPr lang="en-US" dirty="0">
                <a:latin typeface="+mj-lt"/>
              </a:rPr>
              <a:t> GLP &amp; GCP compliant</a:t>
            </a:r>
          </a:p>
          <a:p>
            <a:pPr>
              <a:buFont typeface="Wingdings" pitchFamily="2" charset="2"/>
              <a:buChar char="ü"/>
            </a:pPr>
            <a:r>
              <a:rPr lang="en-US" dirty="0">
                <a:latin typeface="+mj-lt"/>
              </a:rPr>
              <a:t> Fully equipped ICU</a:t>
            </a:r>
          </a:p>
          <a:p>
            <a:pPr>
              <a:buFont typeface="Wingdings" pitchFamily="2" charset="2"/>
              <a:buChar char="ü"/>
            </a:pPr>
            <a:r>
              <a:rPr lang="en-US" dirty="0">
                <a:latin typeface="+mj-lt"/>
              </a:rPr>
              <a:t> Current expansion 50 beds (4</a:t>
            </a:r>
            <a:r>
              <a:rPr lang="en-US" baseline="30000" dirty="0">
                <a:latin typeface="+mj-lt"/>
              </a:rPr>
              <a:t>th</a:t>
            </a:r>
            <a:r>
              <a:rPr lang="en-US" dirty="0">
                <a:latin typeface="+mj-lt"/>
              </a:rPr>
              <a:t> clinic)</a:t>
            </a:r>
          </a:p>
        </p:txBody>
      </p:sp>
      <p:sp>
        <p:nvSpPr>
          <p:cNvPr id="51202" name="AutoShape 2" descr="data:image/jpeg;base64,/9j/4AAQSkZJRgABAQAAAQABAAD/2wCEAAkGBxIQEhQUEBQVFRUVFBQVFBUUFhQWFRUUFBQWFhUUFBQYHCggGBolHBUVITEhJSkrLi4uFx8zODMsNygtLisBCgoKDg0OGhAQGiwkHBwsLCwsLCwsLCwsLCwsLCwsLCwsLCwsLCwsLCwsLCwsLCwsLCwsLCwsLC0sLCwsLCwsLP/AABEIAMIBAwMBIgACEQEDEQH/xAAbAAABBQEBAAAAAAAAAAAAAAAEAQIDBQYAB//EAEQQAAIBAgMEBwUFBgUEAgMAAAECAAMRBCExBRJBUQYTImFxgZEyobHB0UJScpLhFCMzYoLwFUOissJjc9LxU6MHFjT/xAAYAQEBAQEBAAAAAAAAAAAAAAABAAIDBP/EACERAQEAAgIDAAIDAAAAAAAAAAABAhESIQMxQRNRIkJh/9oADAMBAAIRAxEAPwC1CTiJJaIYvPIgYSEiEOIuEwjVWsoOWpAvYeHEzNbkBkRu2ahWjTKkjtWyJHA8oXtHDdVUK2I8Rb/34wTayFqC2BNn4C/Bpk6Uv7XU++/5m+sUY+r/API/52+siemVyYEHvBEjMjotYljcm5PE5mCIvbbwU/H6QtuH984On8RvwIf9TzpGdHbkTck1p1pINVXI+B+EI2X7VM/zIfeI2ouR8IuzDlTP4D7hGCvRalm0Ez2xP88f9Sp8BL8Vw/aBBB4ggj1Eodi+1X/7jf7VhDYxGPpWlcwl/tGnKSoto2iQqpkPCIRCEGQ8I0pA6NRJMtKLTSEKktrSJaMf1EnVJJuQ2tPRcJiESmgZgDuLqQPsiTdYGzBBBAsRmDrxmN6U03JpbhGVOxBNjrrNHsdbUKY/kTTwgVqQLXvnKfFk745XXxvnLNkS1+Pu9JV4g9tfH5TWIsYnaYVsRXLC/bIHkTKfEooOgHhC9o1W62sVP+Y3xlbUqk66zVZMe50jwsjBN4/eN7QRCs6PIPKdJPVjEMaKw+6fIn5x4ZTwYeO7M7OkLxcBjOqqod5VJO6CxAzOgB1v3DXKLibAXUM55Lu38e0QPfKXG4KnWZGqUapKG6+yRfhcK5DWOecy1G8/xOjiQadQB8srizjLMqc8x5yOjgaFdercsgBIpupG5YnRhqGOv6ATK4Z+0LLU80YDPLW3zlphKhzztxvz8ffJrY7HdGXpgZb6gWDKxIJJyJvc92VvrDhTukBlDBQw0F7czw9becuNn4yrSHYbeGlib8eR0hLrhsT7Q6p8+F115c47WnnXSOiGrsVFhZbC27bIH2TpmTKF6dqn9Hwb9Z6jtPYroO2oqJmQczYcLMPZ52Fr98y+O2AGbepML2K9W5CsSbHsubBrWIzC914waZq04iE4nCshKsCpGoYEEeIMGaLJhk3R7DrVNJGvYgX3SAckvkSDy5SEwnoqf3lH0/0kR+Bt9l4Ohh13ERyLk9qpvG51+zaFBqQ0S19bBfpK3BY01HZGUAqqOCr74K1C4GdhY9g5d8LInmmW+5Xbo2tg8Mwsadh3Il/W+XlM2No7JAN6Dm17lsPv+ySCb3JtkYft7btLBhesuS191VAJIFrk3IsMxPNMc6MrVKDuLN20c5jfJsVI1BJtwtNbrGd16elNhcGwBp0EKkAglQuRFxkIDX2Th2/ylH4S4/5SfZx/c0v+2n+0SVppKDaWzKdNCyAgi3EkZkDjKtJoNtfwm8v9wmfSbgTLHqIxZLT1HiPjJLfpLsytVZGpWtu2N78z9Zf4JerpIp1VVB8gIShy9fjIMTV3QzWJtnYamw0gdKbD7cJxfUsq9pSRu3uotlvG/dD6p/eDz+Ezew9o9ZjKqlUuVJLINLHQtxmgqtZ/AMZrFmsGcSAX73Jg9SteVOMxrhyFAtfPLW8sBpNMoK5i0SWbSNqi8lw1MiBLY84sn6qdAN0amOX7QbxFI/ECIdpYoe1SQ/0f+LS2MGqvZrd0jKBXalV2A6pE14OOGWpyll1YPPyOXwkNNfvWPKw+M6phw1rMy2+6bDzHGZrcSHCrzPxktJCoIB17uPOBtgnP+dUHgEv67si2m1ShQd0csUW43rHiO6CXdDFlf0vDRiA2vhcdxvPP6XSOsPaCEeFvgYRS6Tm43lt4HMS6T0TCbRqUvZO8ueRz9YZ1eHxOY/dVOa3sSRxA0mNwG2EqC6n6jxEskxHGXcMoramx2RQKqrUpCwVhYhR/IRYr627jMhjdkJf905tfNWF2Hgwya39J7ptsLtWqMkY6cbEccrHI+6Y3pNVrJWoCi6BagqtW3lByHVEC2Tbx8hkSL2jKrFFtOh1T7oN8gfXn/fGP6JUnarS3UcgMN4hTZRn7R0HnNVsbZa4gg1qypckgBcmF7W3zkDkdRNkNmJTFlFhwA0HgJXPUHBncLsNaBd0B7dgbsWGRJAFzkO0chzhBpy86sWtBq2DB9nI+704Ti2wPTXYDYsI1NlDpvCzXAZWtxAOdx755dUJpl1vnfdPD2ToOeYnvlcBTZrX7jeebbW2IrM3aqAMzGystsySR7M3jflZyjQ7Mb9zS/wC1T/2CTEwPZ+8qIlrBVVRfNiFAAJ05QphEANq02emwQXY2sPAgmUf7JWGtJvdNBXpMwsuvdBTha68TNQKqzjWm3peSUH7S9lh2h9k85YXxA4/H6xy163FQf78Ipq10jG4zPLjGGtP0C/UR/wDiR4q482/4tIjMPhFDOQACeIGsbi2tvnlTf4GB/wCKAfeHk/zEirbSQghicwQcwMjqNIxlhbAXPMxQw5TQNg8IdL/mvIm2Vhzo7j0mrRpSh+6T037pYf4LS4VW87fSd/gw4Vh5iC0FDjlOhn+EN/8AIvu+s6C034MFxXtr5j3fpG1ajoCztTAAvY3Hlvkj4Qg4Y1NxlItrfuIjrY2odobdNByrUyRwKn4gyOl0xw/2g6+V/hLjaPRsVs9+xPDdv85mcd0Dr/5bUz4kqfhHiuS7o9J8I3+aB+LKLtTH0atCqEqIbo2jDlMRiuhuOX/J3vwMh+d5W/4RiKTr1lCqtiLko1hnztaZuLW02G20WNilsibhuQvpaEptJTwPumfo5MPP4QjDYCo7WRXbIHsAsTroPWZ0033Q2oru4tcFL59zCaugh61EVWbfNgAdDY2JPK4A85jOidGrQqE1KdRRuEZowuSVNsxa+U05ooy3qq+9fJ0qWYA2+xpccpJZY7EqhcUzddAeJtlyzJIJA5ETAdINpF6gQDeNlVDmLOToykZZkcAZf3zAu1QLv7pqHM7wtcqMr28eMp8HgalWulWqppqlUbquSS1JLFb3JIscgCTkBA7jYYagKaKgz3QFudTYWJPibnzllgtq1KWQO8v3WzHlygQjajWBMwVpX6RFjakgB4ljkOfKU2N2pVfWobch2R7tZS7X2l1FFmGbHsqPvMdLjiBYnykGBrv1Iaod7LNsrknQbqjyErqNY43K6nujcDiiKxzy9n5/GF1KQmd2fijvhXsG187neB7xl6zSCZxsvcdPP4M/DlxzRqM49xOAzjnm489D74U3OkeMYvB/eRECbxsI18NzX3TcG0oxIOjA+YMXrT3HyECqYUcozD4UB1/EJaO1j1n8q+h+sQsvFB5GElKdwMr5ZaTv2df7Jlo7BslM/ZPqJC+Fpnn6D6w98MLZE+76SjxGPdahQKCAAb5g5xko3EtTZlM8fUGQPsVOBX3fOSjGNxT0P6Rf2wcVb3S7XQNticreRHykTbFfhf1Msv2tO8eRijEJ94fCW6tRUHZNT+adLnrx94es6W6NRU9KdsVMZTRKlbDUadO5CYdWqG9rdqo5FzrnGdHttDB0dxN+oCd69QgBbjMKq8POYXEtRvalciw0vmb98U1qq3CKykAWGfE5kg8/lNS/oWfut3ielWJbRgncqj4teJS6W4ldSrfiX6WmMo43EHVF8+yfj8o59rbuTKd7lmLfmAJ9Ids7x9Ttv6HTV/tUQfwsR7iDDP8A9zoFT1i1EBBByBFj5zyytjHqGyrc2GQBY+Q/SEUNjV30IC3Is+8Lkajct3xm1ZrutDsDYWHqg1aodaSm2Vyzm+e6AdBzy5eG+qdHcRVw6PgaSUcOFLKDUC1HAvd30UDU295mUxlWsaYw9BWCIoRggzqEMDfvG8AfHORHAV6VIbpIZ94MhcNkQB2gtww1yzmbXSdtB0f2oyLZXF9SMmDLqbqbhvSH0sfvE1FVRbVQTuNYZlQdL+duZmK2PSajvGsKgZF3UZCgAZsr1Q2e7Y6LrNHQxZqgOiqoLBX6veA7Cmx7RJG9fMDIm3ITWeOP9e2MLlr+RWog3awubWzIt2rkC3PSCLugojFd4C17MSSRbUtr43h68fGZfpPvpUVhfdIJXd1NRcwp7tPfOc8cuW/rdy1GhXGtS105HTy5QxscrqLZEi9tcrkcO8aTz7CdIq9SqgezBmAKhQMicyPCbUUQumsKgeKprUCg5lWuO42Iv6Ewig6Iyb1rr2gToCuhPL9IPVv5yJKXPO+t+P6TLeOWq0NClSFOxUHUqdczxv8AOT0qNNgtqlmORDDdA5HeFwfdKLDVNzIachkByIEusMLgMovbNwQCL31txXPyv5m0cs+V3UVSnnk3ziso5/GGYTHtSq9ZSVFNrWN2UE6kA5j1kO1sdUrvv1LXsB2chYcpqMUJRrGm1wL28cvMH5GW+HxaVBcX7xcG0Hwj00JFMCoWpi7MCu41wWC55jhcxHp7jA2sSbHlYj/1NRkUyIeXmv0kFaggFxu3GfESQxjjKOltlMXtWolXeaixAI9k3FhYcoXjNsh0ZerqAkEaAj3GH4nC9k+EY2DiFbsfaKIrByQScuy3KTpgetY1ARukC1zY5dxjqeC3i2ejW0HIHiO+WVKkVAAI/L9CJbUgcbNbhY+BBjG2e44GGFTyU+o+s4Ejgf6WH6QKubCHlImw3dLfrW5v6b31iHEcyP6lt8hHa0p/2Ycp0t+vH/T/AL/qnS2tI8P0OwVP2aFPxYbx9WvC02PRXJaaAcgq2hQq3nCpMtKjamycJYCslMbzbq7wAuxBIA78jM9jthYXNFR33Toq3VTyBNl8QJddLduUKCBKwdmcXUIFJFst7tZeWd7kEWMxOG6VPQJ6tQUazGnUYMFY33twg7wBOdiTaUtFwlFUMUaA3UpsBvP9hMgKhW5Ifh4cJYbOwRp0+sxbMfaJpDQ9otchRdgSSbd+krMHiqmLrK9Slu0VJqDsN1e8cxZ2GZJztprCMVszEY2q4Ztykrbg7VuAJJyN9flwMblWPxze1pid+qQKPYRwHaqNWQ9oWIGWRFtLXglauFxFOvVIp095kBIJICrdrIt2ANxY2tmOUucKtPDJTpb26LBKbVGA6zPjne98xwztykG0tgLXcldxdLh2a5yt929sudof61elI+JTFuz2ITdChL6KpJubakkEy62dVu2favvHIEcRfSWPRmg+zixWjSrF7gixNgeC+NhnY3tCNr0epJxLinTDKzdTRtYLZTuiwAJ7OduPGPSm9I3oWuR3nvK3tf3QDGYUVNzO244fTWwIt75NhsfvMGItplw3dN30kjLYkciRJKvDYGmjGyKCTmQAD6iWCEsW7msO4bimw9ZDWqIrAPvW47ihiBz3SRLCjToFC9GqXu5upplSCoVSDfwjubWugmIwx4WgnVkSwqVB3wWqRZrcjOLSGWWCrlN0qbG3yzB5gyqp6Q2k2QilriQjWenlc9tPutzX+U+60HxdBk3d4W3lDDMHsnQ5HKNoYrcO8jFWAPvyIjHN4wVNgbA68PPhDqjBtSeGuekdRxfWUxTWjSXdABqBe2xHN+N+QkL9nI63nbGTTnl0mBXmY4UwdCIKGkiNN8YxMqdiMIzLZSOHHkRfSI2HYcJIDH9YeczxjXKqzC0WXf3lIvUY5jhkAfdJrw01jI3r8wDLgeYW8aTCDUQ6r6GNIpniRDhVzgenXZCbbpv95Vb0JFx5R9TGEgjcQH7y7wI8t63uivh1OjCRNgm4EHwMONa5QGNpAZMGJGptr3zpO2z25RYcaeSAEjT6SZMWw4+ucYUjSs62OMukmIanVAFamjgfeAPuYSD9hwtrdUqjLNUCkEZghk0PeIpEaRM8I1M6jbZ9dQRh6tOpSOtOqMxxujIRY91hK16OKp2IBKgEsqikD+Yu4t5CW1u4HxA+MVsWyCwBty1HoZm+Nr8gfD4fEVV7OHp0w4zqVXapUI4BlIufAtYSwwWzzQW9WuzjgpFNUXuUWJUecqMOxvmWA+7vMPmZaUdw5gG4zvkT6jOGrGZd+/aHaWP6sDcawYhVJGrHgDxlUQzl+sYsd212N+Hu8ppAqnip4565Zg5yk3O2wlK3ouCw1wmbZhftHjblDmVWZjbUk6nn4xNmUGFNSQb7oAFuNrEydcK/3TIqvaPRpK5DrUek1rGwDKbaZXBB85Y4HCrSRKa6Kts9SdSx7yST5wsIVFjOw1AuwC8r+WUxvsq3H1lp+0wHiQPjIFN1a3KUnTLoviDiDUUb6Pu2IPsWUAgg8Mr5czLXZVA06QVrndULcjW0zSdSXKEqcoJ1m7kxAPef7MX9rQfaJ/CvzJHwgYKFjrCDcfa9QJT1NpKugbzKj5Rg29zQ/mA/4xisq/wtZgbXk+9KKhtylxWoPAq3ussOpbVoNpU3fxqw/wBu9O2GeMjllhlVgGkiNBUqhvZZW/CwJ9Bn7pJTedZlL6c7jZ7GAxbyENOLQSRmkNQxGeRO8RSlo0tIy8bvxCXeihpDvTt6SECoeZnSDeiyKUrGFIQRGkQQcpIykJIjSskG3ZxEnKzurgQbrFpEg3EIZJGyxBxIOdz4Wv8ArGK1MG+p/L6jWNtHaw0diaeNYcR52k67S5j0MrbDkJ14XGGZVZ1awfMSbZtUIwJ+6R8JSsx4G0mp4iwA1I4zll47vp0mc+rfaG0hnujzOnpMb0g2g6uFBtle/jyl077wI5j9Y/G7HSqi9YrEboKumbpcZgr9pZi48W8ctsVTqEm5zJ4mFJnLIdFap/8A53p1xyVgtTwNN7G/heQVdnVqP8WnUT8SsPeRM2twBWEGIhtVYMywhRiSqY1VjwsQRmMIwu16iHMkjv19ePgZCUJyAv4SejsWo2bjcXv1PgIzfwXX1uNjOmJQnRltvW0NxcML8D8oVU2ceB9RB+imD6pWZst7dAHJV0J9fdL0kTpysc+MqhqYNxwv4H6wOtTYag+k0zKJC9KankovjjLlo3emiqYYHUA+IgtTZyHhbwvNfkjF8dVF529LB9mcifPOQPs9xpY+6a5wcKH3p0k/ZH+77xOlyi40eY0iS7sQgRZRWibskJjZI2MIktolpJCVjGSElYwrJBikYVhRWNKSQYiRtCykienJBiY3ekjpLTYeAvd2GhsvjxMzllqbak3dIKGDIG82WWQ+s12xUotRVCRvWF75G9vsnjKnEUcjBq4IpArqPeJ57eXt2k4rzH9GgxuN1vxCzfmH1gLbOxFEdhqyDkrF08wd6VGH6Q1qWjNble4/K0s8P00b7YQ+qn5iGq1uK7F9Yfbp4ep+OiqN6oLysrYVTrhKX9D1B8WmyXpXRf26ZPgVb42jTtjBtrSP5F+RkdsQMJTGuG/+w/8AlCKWGXhh6Q/EzmXu2HpsAaaBRcWyzNwdYBTjxZuTqNJ+BRBypoAfzQmnhlBubsebZzkkonSMUjYrdNo9cbMtt7GOlbs3turwuOMjobYbiAfdLjVyjZLio8V5maO1VOtxDKeMB0Mzpra8FQRbyqXESZcRAjyojTTEHWvJRWkTuqnRRUE6JAExJSYbpGh/iIV70zH5Tn75a4bF06n8N1bu0b8pznpeRKREjiJ0EbadaOiSRLRpEfEMkiIiSQxN2SMjWWS2jGMEiFG5sNTkJp6FEU0CjgPfxPrKnY1HecsdFHvOnzlwWvpOHly707eOdbMqAEEc5GmAYobZgZd58o6oYmG6QCl2Kq9kGwYa58xxnOOjPY3AWvaVFUhWCnU/3n4/Kejk4bE+yyknkbN6HWU20uh6ud5WIPP4d3uhlcpOjMZ9ZBqPdOTDE900dfYlRfs38P1gzYFx9lvSb2zoJh6e6LXJ8SYXTjDQZcyCB3iPpxgohJLIkkk3GWf2ut6p8B8IEaIPCF7Uq/vW8vgJAtQTpHOo+qiqLfobfWSgiLuxBadYjRreIy/0wmnjG7j4Wv6awTcibszxjXKrNdoDjcQmnjAeMpASP7y9J1/70+EODU8laEYkcx6zpQdYeZ9Z0OB/Ix61mX9YRTxnMef9/pLitg1bUSvr7Kt7JlysZ4yj8FtyqgG6+8OTdoeROnkZcYbpGh/iIV71zHoc/eZkqmFtwt3jKMAddDfxyP0901M59Fwvx6Jh8UlT+G6t3Xs35TnJjPOFxVvaBB/vjpLTB7eqrkH3gPsv2vLPMeRm5q+mL17bKdKbDdIkP8RSp5rmPQ5j3y0w+JSp/DdW7hr6HP3SSSJHGNkjTInMlIjCIIJiKrgdhQ3MFip8siIPT2xuHtipSPMg7vm6XUeZh5SMZJm4ytTKwThNtFhdWWovMWPvWCbbffUkZXKn3QOvsykx3t2zfeW6t+ZbGFGhemqgk2ABLG5y4m+vjOdw126TLbIUdpVUOTG3I5j3zQ7F6VYgnd3iLC+RJH5TcQHE9GKqi6FXHcd0+/L3wTCYepRdi6MLIxzBsbZ2B0MNyibjV7S6d4jDoGIpP21U791ABBNyV8OUGof/AJPLlA+Gp9p0S61Wy32texT5zALt+rvb1wLnTVe4EHUR2KFM4rDvSAUVGouyj7LGrY24Adm9v5uVpmS77PLLenrO0a5cX0zFgNBA6cmxXsjxHwMhpzdIlY5mkamNr1QoJY2A1MQodsU7VL/eAPy+UBtCcZiOsctoNAO4SG03GKRXMmSpIbRyCIFK0daRKJKsQ7dibseIu7JIt2dJbTpIKpH2gR3rn/oY/wDISHHf9IkqMyXUKfAKGb4x61QYrDKc2zDTvB6mEB7oYmkW0Coto0jTQnXh6ykbn4fCajbKfum8viJl2/v4SKWnjXXjfxhlHaY43U8xKsiNM1MqLjK2OC29VXRw45Nn79R6y4w3SGm38RSp5jtD6j3zzYMRpCaW0HXXMd/1m5lPrFwr1OhWSoL02DeBz8xqI4ieb0Nprfip5/rLzCbeqr9oVB/Nn/qGcWfXtq7RpWVmG2/Sb2wUP5l9Rn7pZ0qiuLowYfym/rykkbpB6z7oJGRGn690NIjHpXgmfw/SQb26ey3Im1/wto3xjcV0ppHep1CUIIBJS40B1W/PiI/bPR5Ko0sZj8f0axCE7oLDuPyM53B0mdGYzYtKovWYVxUBbMIykDIk2Gutsu+CYbZtVa9IlKptVpG/Vtu2Drc3vkLDlwkOzK1XDAqaRILX1IOgHLulvhtsX1pVfIKfnLVa3G+xmJSwXeFwQSLjLI6yFMQOY8rn4CZmntlRpRqnyT5tCBtmofYon+twLeSg/GXG0cpF7iMduC505tZQPGZvaGPNdgfsr7PAE87fXPWOxIesVNULdb7oUGwv4nWcuFM6Y46c8stnUzJRH06ElWjHQ2hCyVEkq0o9UlpbMVI8LHhY8LJGBZ1pJacZIy06cTOlpbZnZLkpmSc+MsVM6dOTolSOnToILtP+E/gPiJkqn1+JizpFEYhiTpEkQzp0kSPw7EMLEiJOjPavpf0zlJKblTdSQeYNj6zp07PO3GAYtSQk3J1JzPrJGnTplqkMFrCdOizQeIpgjMA+UpqigHIATp0UdTEMpCdOkk1pIgizpA8CLOnSJYonTpIoiidOgixjTp0UhM6dOkn/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data:image/jpeg;base64,/9j/4AAQSkZJRgABAQAAAQABAAD/2wCEAAkGBxISEhUUEBQUFBQUFRQUFRQUEBAPFBUUFRQWFhQVFBQYHCggGBolGxUUITEhJSkrLi4uGB80ODMsNygtLisBCgoKDg0OGxAQGiwfHSQsLCwsLCwsLCwsLCwsLCwsLCwsLCwsLCwsLCwsLCwsLCwsLCwsLCw1LCwsLCwsLCwrLP/AABEIAOEA4QMBIgACEQEDEQH/xAAcAAABBQEBAQAAAAAAAAAAAAACAAEDBAUGBwj/xABKEAABAwEEBgYHBAYHCQEAAAABAAIRAwQSITEFBhMiQVEyYXGBobEUQlJykcHRByNikhUzgrLh8CRDU5OiwtIlNERUY3Ojs/EW/8QAGQEAAgMBAAAAAAAAAAAAAAAAAAECAwQF/8QAJhEAAgIBBAEFAQADAAAAAAAAAAECEQMEEiExExQiMkFRcSMzYf/aAAwDAQACEQMRAD8A4fn2u/eKSDn2nzKcLqx6RlfYSQQykCmkK2GE8JgU8ooLEpIQgK1YqjWucXNLt2Gw67DjkTgZ7PJOXAlG2RCg7l5JrsZrpqVJtSkxtKzE1D0qm2e8nk0MG62cfgqWm7KCb1OzvoBuBDqj6wvjMhxbh2SoRyc0TcODJCcIruMIgFqSKKBATwjTQnQAEISFKQmCYAAJ0bmpAJ0KgQUBUjkBUaGDCcBJMSlQBoSmBTkopAA4JkZQlQcUSTGSShKFGkFjJJ4ST4ArBufafNO5qlpDDvPmUntVcV7UTbIYSAUlxE1qkkBG0KS4EbWI7ikkRbAa1aegaV6oRAIwEETOHL+YVENWpq8AKk5mRxjC7n4nBVZ17SzF2ekMsDJYLpEuuyb8gYy0jEY4ZLL1sY1lB7WnA3jGZwIjGBAxOa3bE50U9x8XwcHOA45RPzWJrnOzcd6HA5m5OPH2sssFixr3l8n7TzpwxPafMqVrAgIxPb8yjC7ETEOKQRwmlCVIjQtmP5KY0xmiTIAY0wkKfL5KQJuxOgG2YQGnHX4qSU8pAQOpJOs6nhJFDKLmQgK0LgUVWgOGCjQrKgTkI3UyE0KFDsCEoR3UrqVBYEJ0dxJFAQUOiEZCGh0R2KRyhBe1FjfIN1OAkiaFIQgE6SJoUkIcK/oJhNXATiDmBkM+7kqLQtLV/CqcuGeAmOfPzVOde0nj7PSqLBLNy9v5yLvHIQsPXWo40yJbdF6Ju4SRN2B0jAx6luWcuLmdF5v5kBo4+rw+qxdbKYax+DWyXCSJDjAG6BMO7coKxwpSRol0cEW4ooUhakGrrmMCEnBSXUxamIhhEE8Ig1IYKQTwkRyTI2NCchIJOEoABojJGSkB2pJANeTykQmuoAchQvpclI92Se8hoCDZlK4fip5CaQltCwNikpL4SRtQGVZeg3sCmUdkH3bfdHkpXBUR6RN9iJRBAQiATXIWG0KRrVG0KcBToLEAtPQDJqd/ESOCzgtbVlpNbjgeDrvDj1dap1HxJ4/kej0BvMl3r/2Zn1szHkqulKINWmHAwahBA3iW8YJOAwknlgr9PF9IG9BcT6ruB4kYqrpMRUp4YbSekGNwOAIHWRhziVgj2aJHlxGPekknC7UejFZ2Gour9K0U61SsYDCGyQ0gC6XEknJbf6B0af8AiaH56H1VHVBv+y7cebavhQXgthczZtDqF5wBBc4HGXF3s8Bh3rjajPkWRpM2Y4JpH0fZ9TrHU/V1GPjO6Kb4nKYOCl//AAdn5j+7H1XH/YAdy2w24DWYQ2IAFwxC9RdZahdIqkDHC6DgSYj48ZyCp9Tl/SW1HluvOgWWV9MMMh7XE7ob0SI49a5dehfasz/dyc4qD9xeersaWTliTZiyqpDQkE6S0ldjQmhSXULkhglAURCFwSHYLkKJIBIVgwkihMgVinqSTyEkDsz7IPu2e63yUxQWL9Wz3W+QUzgqYrhFj7I0TU5Ct0bTdEMaAeLjvHjlyzRTET6I0PVtLi2i0OLReO8BDZAJx7fAqXSdjbScGtcXENF6Wlha7iIPYCu+1XdSsth2tUtmr95UeDjBIFNnOThh2rj9LMqWmqarIeahF1jBBaCYa0D1oiCQqYZXKbvhFriq4MQLa1Zp/eA8b3EF2MCMBisp9MgwRBBghbeqjof+2cb4Z6o48lPU8wFjXuPQLOG36WLcXmYY9py7cFBpHGpSicC4+rlLZgnhlPUrNkcb9HEnF2T2u9XgeKr6RGLCZweMCIHTb6vPrXOXZo+jyyEoTwQnC7SfBiZ6XqFYtro6tTm7tXVmXomLzA2Y4rGP2Z2yQRb6UjCfQowyxAfjgt3U9jxo0mnN4i0FsZl2IaB1yFB9n1otzqNU2rbXhUAbtmkOu7MTF4TF6VwM8n5ZG2DqKNPU3VqrY9qa1ZtZ1QsxFPZQ1gIAi8ZzXUErz37PLfbiK7rbt4bsrorNc05P2lyQPwrz63ayaUOlSGl4G0ADZcWClewPKIVPLJI9E+1Zu5QP4njwafkvOSvRftIq36FE/wDUPiwrzohdzRf6kYsvyAIRBIhMthUG1IhJE1RGRuCAtUrgoymIicEzUnoQlQB4JSEKSKCwrySFJOgsp2PoN91vkFMorGNxnut8lKVniuEWPsSNqjRhSQiwKpu3ZN0SQJMCY4dyv6J0gaLg5uPVMR1jr+qzWqZqbimqZJNnSW62UbVcD92pImqAAY/GI3u3NVyTZKgaLpIhxxBwdBAkjlGKxA+Ml2OjbeKtKa7aVSmRvU4FOoLu6HMcBnEceazZIbF+osjK2aFh024ilLGze4BpwIgk8s57lv2OymrRbUMhpuvaL1/dLgc+5c1S0SwOhpeWvgBpeG7pAwloM9ohdfZLc5rGg0yGjCMGhrRHA4mAsOZJdF0GVdYtT6NdssFyoBAcOMZSOK810toWrZnRVaY4OGLT3/Ir28VARIOCpMfZ7SHNDqVZuTgHNqDsICeHVzxunyhTxqRyf2ctq1LO9rarqYZVMAMpv6TQT0hhj5ldUbFX/wCZd/c0fom0JoanZb4oyGvdeukzdMRAPLBaiozTUpuS+ycVSoxq9jtF0/0gnA50aP0Xm+mrZpGg+QyhUHBwoQ6OE4r1u0DdPYfJcvaKQcMeChEkcLpu3WirSpeklsy511rLgHRA4mTBWGQuo11aAaUcn/5VzK7mkX+JGHN8gCEBUpCAtWkrBRBCUgcUAgnoCEZQlAmQuahuKYhCUMdA3UoRJJWAFxJHCSLCihZOgz3W+SlKhsh3G+63yU0qmPSJvsSdqScFSQiRoUoKgaVKphYcBXrHXHRflkDJwlZ6kam4poSk0dHZbZUa8Oad4ZGBO7gI+K6iyaxG/dtQuOMXKoYCA0j+sbkRwlcPoy1ODoEYY4iTgAT4BRaV0/WuPeXOuta51wHOBxPHJY8uLf8ARcpUdR9pmtQpUvRqbg2pWaDUex0RTOAgTImPgFz32RaBqPtIrtcW0qMjdc6695bAbOEtAMlp/CvL7PXdaKw2kuc52YJxHAdQw4L6i1F0M2y2OnTAg3QT1Ejj181xXHmzYnwb7m81V2xGPqXiMZkRhe7JlYev+tbdHWbbOY6oHVG0rrXBplwJmT2eKo6G1qba7G20tDmMcHi49wcd19wgkZzCbX4KzrK9TdPYfJc0XKax2+/TGON35QqjnJRA5XXh29S7H+bVzUqL7X7bdq0WlpIFN5GMQSRx7gnou3R2Cfguzocu6O38MeeFOwymhFKQMreUoAhAplEUCHKFOCkgQxTJymCBihKE6SQCSSSTAyrKdxvut8gpQVBZhuN91vkpAs8ekSfZJeThyivImlSQmyUFSscoGlShWCsma5EHKBqkHJN3XArNGwAhxIBMtdENJOLLuXaqpP0M/MLW0fo1pDXuJALTemoW4AzEA5fVZOzu4RCxaZ5HJqdUWzVJDavaFottLCxoBdUGZwb2chxXrektYGUKYYw5ACeJ/wDpXlDTBBGatOtDnOBe44ZdvMp59KnykThlf2dfpzQw0nYG06lQs/pG0Lg0PxayAIJy3vBQWfQdmoWWlYqtdzABVfTqCKTb4ftN/HAC9z4di0dX3gWNsGZqVDOPUFwf202l1yztaeltZx4C4uVOFWaoys5fSesFcWsVbLWNQsdsqV28GvExFw5hx4ciF7Y18iTgYxGcE5heSfZfq+2pUFqtDXbJsildMOv5bUA5tb8zyXqNSlWDDUZFVoGLGxeEcSYwJHcqkiTOa15slN7qRexriA6C4AxiFhBbOsNuZVuFhyDpaRDmmRgR8Viyu9pI1iRgyu5DFMHInFRXgtJUWAVE4IQ5MXoBsJyZDKFzkJCsIlMXJNclCdCsaUpShJHAWKUk6SAMuzDcb7rfJSIbN0G+6PIKQhZ49ItfYKeEiEUKSEOFI1RgKVoU0IIKQVLuPLHmMMfko2hWBRF3Iz8B8ESkqoEg6NZ5iHOE4kBxaMRBwGHUrelKbWuaGxGzpmWmQSWgu8ZVuja4YDcpTLjjREwW3COz5rOqUwWgg88FCN2SZFeRX0zmEZ5c+H84pgruCvo7vQDv6HS63Vf/AGEfJY2uegGWx1HaOcG0w4w2BevFsgnhlwRWHSJZQotABgPOeRNVxg+HxVn0u/BiPFcfPj5f9N2OXCBsTBTLNm0BrIDWiQBGAyy7R4roaRkh9B1yp7Jht7mMMJPwPUVhNOIVp3UsjrplnJW0/o/0uoBRo3a90l91zWNcGmOicnY81yVGgL0PJEEjqwzxXWaQq7Us+8NOuJ2VS8WB+X3dRwyOUO7ismz6Je81JaQ2gC6o17g1wJzxOePgujpp1CmzPNW7My1MpCQ0k8vWx6/4LPc0LttV9VPSyalU3aQJADcC6M8eA61UsuhqNLSGwrFr6W8QS7MHoh3WPktHljbXbRW4s5SOSenUxxXd64al0qFM17O+GtiWOM5n1HZ9xXAVmIx5VNbohKNcMnTFR2epMg5hSlaYS3KylqmRkpr5RuUabIhX019CkgB5STSkkBVsx3G+63yCkUFnO433R5BSByoj0i59hwkmvJXlJEWOpGlRhSNKl0gRp6KpBzgDhJAk4AScytq2av3rUKFmftAQN4mAMATlw7FzQfA7uxSm2Oad0ntBgg82ngVTzdplt/R1Os+qnolOmWvL3OJa6cpI3YHLAjvQaw6r1LIxjwdox0SYgtdAkHvmCuatuk6tV16o9zj+I5diu1tZLS+kKL6hLG95MZBx4gIUciS5/ot0X9E9/ZzTrNwMAiIc0zge0LOr0ixxby48COB7xigDieB6yrVt9QnMsAP7Jc35BXx4dEJco1NA0LzDPB5/datN9KFBqq2aTvfP7rVpvpLnZvmzTj+KKF0yqdv1hs9H9ZVaOoGfJaNr0a+0MdSpOuvIvCcjdxunqK8x1h1TrvqYh9N+AuuaTTkcnDo96wZYts0RNnTOsVFzGvYS5riSMMcJBnkpLPrLSrgUKzrj+jSrmbvVTqniyTAPq9i49+qNvpgTQqObzYNoPBUK1irMxfSqN96m4dsSElmyRVIPGmdo3WmvZHVKd6pTcJY9oALZ4Eb8EwRDuRWO/WJpM785yQ2Z5zfVHRmhbRag/Ysc/ZiXYx2ATmerqVSnYXOfcax5eTduAb05QRGCHqMvdh4o/h1Nq13qV2Mp1H1HNZluDE5STfxMcVTbplmR48wR9VUtur1azOu12Fu7fBJzAIyPPgqFRmMN4HwQtTlj0weGH4dCy3MG/MtAM9ympaUouycO/Bci8PAIAOIiACq7bDVPqkdZ3Vphrpr6KZaeLO/vAjAg9hlAQue0U2q0QCXukRdBgDrcV0RB710tPn8q6MmTFs+wYShFCULSVjQknupIAz6Dd1vujyUhCVAbrfdb5BEQqVHhFl8gSkCjhKEUFiapKaABGApVYi26hI7FZs1ipgxUqcGEXZM3iLwk5OAnPko7HXBEHMeIScJJ5I2D3GtozVnbV30tq2GHpe0Jjd78O1Na9W3ttGwpkVHcLuHc4cDgqNmtbmRdJBGAgnKZ81NYrVUpuvsJa7HeJM45klQ2z/RpoB1Es3SMlFpAw4NObWgHtMuI7i6FumpRp2cVqkmqXEMYRg88P2RmT1gLmHVCSS4ySSSeZOJKeJ7nYsnCpHQ6s6Sc1rqbad8yXnfDcMBlBWrU0k8/1RH7YPyWFqkfvXe4f3mrpKjZWXURXkZdh5iWtVLQXWkAsjddxB4di7G16Kpve15G8058+1chq1DbQ3rDh3kLvry583T4LkZttsNJ3SpsPa1s/Fc/btDUjlfb1Co8D4TC6i0FY9pUooLOUtGhGjovcO1lF3iWrNfoMTIcJ57GjPxurqLSqD1PaPcYlTQpPSeD20KTvMKI6AHFwHZQoD/Kt5A5JxQbmYJ1dp8XPPe1vkEhoKg31J7Zd5rYcoKrlHakFsx7ZSa1pDQBhkAAsOVu6RfgVhEQujoV7WZM/aFKQKaEltKBkkUJKQA0aW633W+SarTV2z0txvut8kqtLJQS4QN8mfcSDFd2abZp7Q3FQNRXVYFJHsUUG4qBpGStU6/tCesYFPsUQpKVBYbK7RjvfAfVE/SHENk8L+I/KFFsihNNJxBSOq0Dqu62MFe0VHw4kNDYGDTHEQBIOAC2mai2YZioe15+QUmrumH0rNSY1rIDBm0zJJJnHmSrtTWOrwDPyn6rlTyZdzSNkYxozK2rtGzC/TDgSQ0y4uEHHj2Km5y0bbpd9Vt14aRMxEY9ybQ9kbWc4ERDZ3SeYHHtVU5Sq5FiSM7bFm+3NuI7Riu0selNowPbiHCcOB5LLravMIIBd8R9FDo6wejy1pcQ4zBcXQeY4BZVPnkm42jVtFsMGBksO06TjMq7XbP8ViWuxkyteOUWVNMjtGlFW/SCp17K5U30XK/YmRtmv6egNvWOWOSDCoSikG5mlUtyqV7YotjzWdpAlowVDlG6RPkG0Wi+6OA/kBRXVTbaIGCF1Y810sLjjjRlmnJ2XriV1UNqUxqFW+ZfhDxs0JHMeCSzrxTpef8A4PxnS0KW433W+SVekrtnZuN91vkE9WnKuj0im+TNNJMKS0DRTCipBZRFFSbFWtkiFNAFMUkTaKubJOKSCNlIUU2wV/Yom0JTHZqWPCmwDg0KRzlml5aOPion2p/MjxWN6dt3ZpWdUaLiuj1KbNR5/B5uH0XEGu8+s74wuk1HquDqpk9FnGeLlm1Gnag3Zdjypyo72pQBywVR+jZOJHbGKAWx/PyR+mO/kLl7GabRFU0SyYLjJkjDDDPzVK2aGeMWbytWi2PvMiM3cPwH5qp6ba+dL4PHD6wlTQOSOe0hTLP1jHN7WOj4wsC1W2njiF6Cy32jG9s8+E5R2c5UYrud+tZTJ6qbXeJCkpTXTI+082Npbw+SD0gcAT3Er0o0Kf8AZ0u6kwfJR7JoyYz8jUPyP7GlE85Larugx3wITUNA1XOvVewCDAXo2Hst/KEziPZb8D9VCMJJ2yW5HjWlrA6jVcwyIxbPFp6P07lTldx9pDBNFwaAYe0kDMAtIHifiuJhdTG242Zp0mDKUo7qVxWUyNoCUkdxJG1is7yhT3G+63yCd7FI0RgOCeF0VwYSvdSY1WICQppgQlie6pYSuoER3U91HCcBAEd1GERaldQIcFA6gDzHYUYCIICyq+zDmVrasV2US8vdmGxhxBd9VTlA6kDxI91zm+Sryw3wcSzHPbKzqzpqjzP5SiGmaPteBXJeij2n/ncUhZfxP/OVh9EafUo6erpemXNgnN3D8Kk/SdP2vArlvRh7T/zJzS/E74/wS9CyXqUdN+kafteBSFvp+14Fczd/E74j6Ji38Tv8J+SHomL1MTpxb6ftDxVetpH2Cw5dJxyjHxhc/dPtu/wf6Ui13tu/8f8ApUXoZD9TE2/Tncdnw9Z3LHxQemPw/VZid85RjHesUh3tu+FP/So3XvbP5WfRR9BL9DzxK2vzg4UYIMF8x+yuSZSBXT2+x7SLziYmMGj5dSp/o1o4nwW3Dg2xplU81sx9gE4oBa/6PHM+CdujhPE9WCu2Ir3mRsQkug/Rg9nxST2IN5qJBJJSKitYs6v/AHD+61XEkkodEpDJgkkmQEiCSSYDpJJJiEkUkkgGCJiSSGMkSSSSGhknJJI+hkT0kySaEggmfkkkgkRuUT0kkAA5RFMkmQEpKHS+KSSQy2kkkk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91000" y="4876800"/>
            <a:ext cx="1870951" cy="1607632"/>
          </a:xfrm>
          <a:prstGeom prst="rect">
            <a:avLst/>
          </a:prstGeom>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9400" y="1269394"/>
            <a:ext cx="2743197" cy="1133321"/>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24600" y="2667000"/>
            <a:ext cx="2985238" cy="1359370"/>
          </a:xfrm>
          <a:prstGeom prst="rect">
            <a:avLst/>
          </a:prstGeom>
        </p:spPr>
      </p:pic>
      <p:pic>
        <p:nvPicPr>
          <p:cNvPr id="15" name="Picture 14">
            <a:extLst>
              <a:ext uri="{FF2B5EF4-FFF2-40B4-BE49-F238E27FC236}">
                <a16:creationId xmlns:a16="http://schemas.microsoft.com/office/drawing/2014/main" id="{D89AF885-8A88-481D-9215-F393B1C93A7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90838" y="762000"/>
            <a:ext cx="2120160" cy="2053936"/>
          </a:xfrm>
          <a:prstGeom prst="rect">
            <a:avLst/>
          </a:prstGeom>
        </p:spPr>
      </p:pic>
      <p:pic>
        <p:nvPicPr>
          <p:cNvPr id="16" name="Picture 15">
            <a:extLst>
              <a:ext uri="{FF2B5EF4-FFF2-40B4-BE49-F238E27FC236}">
                <a16:creationId xmlns:a16="http://schemas.microsoft.com/office/drawing/2014/main" id="{52FA89F7-78D7-34BF-E38A-4D6CC631C0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19600" y="990600"/>
            <a:ext cx="2180910" cy="1906296"/>
          </a:xfrm>
          <a:prstGeom prst="rect">
            <a:avLst/>
          </a:prstGeom>
        </p:spPr>
      </p:pic>
      <p:pic>
        <p:nvPicPr>
          <p:cNvPr id="18" name="Picture 17">
            <a:extLst>
              <a:ext uri="{FF2B5EF4-FFF2-40B4-BE49-F238E27FC236}">
                <a16:creationId xmlns:a16="http://schemas.microsoft.com/office/drawing/2014/main" id="{5D855671-7EAF-781D-DF6D-68C4A08F752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48800" y="2667000"/>
            <a:ext cx="2590800" cy="1371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895600" y="1371600"/>
            <a:ext cx="7620000" cy="5334000"/>
          </a:xfrm>
        </p:spPr>
        <p:txBody>
          <a:bodyPr/>
          <a:lstStyle/>
          <a:p>
            <a:pPr eaLnBrk="1" hangingPunct="1">
              <a:lnSpc>
                <a:spcPct val="200000"/>
              </a:lnSpc>
              <a:buClrTx/>
              <a:buFont typeface="Wingdings 2" pitchFamily="18" charset="2"/>
              <a:buNone/>
            </a:pPr>
            <a:endParaRPr lang="en-US" sz="18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buNone/>
            </a:pPr>
            <a:endParaRPr lang="en-IN" sz="500" dirty="0"/>
          </a:p>
        </p:txBody>
      </p:sp>
      <p:sp>
        <p:nvSpPr>
          <p:cNvPr id="2" name="Slide Number Placeholder 1">
            <a:extLst>
              <a:ext uri="{FF2B5EF4-FFF2-40B4-BE49-F238E27FC236}">
                <a16:creationId xmlns:a16="http://schemas.microsoft.com/office/drawing/2014/main" id="{5BA58784-4BB2-4DDB-A9E0-94961D7EFAFA}"/>
              </a:ext>
            </a:extLst>
          </p:cNvPr>
          <p:cNvSpPr>
            <a:spLocks noGrp="1"/>
          </p:cNvSpPr>
          <p:nvPr>
            <p:ph type="sldNum" sz="quarter" idx="12"/>
          </p:nvPr>
        </p:nvSpPr>
        <p:spPr/>
        <p:txBody>
          <a:bodyPr/>
          <a:lstStyle/>
          <a:p>
            <a:pPr>
              <a:defRPr/>
            </a:pPr>
            <a:fld id="{3FEF7BFE-A5EF-41EA-9844-4F1811ABD85B}" type="slidenum">
              <a:rPr lang="en-US" smtClean="0"/>
              <a:pPr>
                <a:defRPr/>
              </a:pPr>
              <a:t>11</a:t>
            </a:fld>
            <a:endParaRPr lang="en-US" dirty="0"/>
          </a:p>
        </p:txBody>
      </p:sp>
      <p:graphicFrame>
        <p:nvGraphicFramePr>
          <p:cNvPr id="6" name="Diagram 5"/>
          <p:cNvGraphicFramePr/>
          <p:nvPr/>
        </p:nvGraphicFramePr>
        <p:xfrm>
          <a:off x="609600" y="210226"/>
          <a:ext cx="10972800" cy="551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0" name="AutoShape 6" descr="data:image/jpeg;base64,/9j/4AAQSkZJRgABAQAAAQABAAD/2wCEAAkGBxQSEhQUExQVFhUWFRYaGBcWFBQXFRgXFBcWFhcXFBQYHCggGBolHBQVITEhJSkrLi4uFx8zODMsNygtLiwBCgoKDg0OGhAQGiwkHCQsLCwsLCwsLCwsLCwsLCwsLCwsLCwsLCwsLCwsLCwsLCwsLCwsLCwsLCwsLCwsLCwsLP/AABEIALcBEwMBIgACEQEDEQH/xAAcAAACAgMBAQAAAAAAAAAAAAAEBQMGAAECBwj/xABAEAABAwIDBQUHAgUDAgcAAAABAAIRAwQSITEFQVFhcRMigZGxBjJCocHR8FLhBxRikvEjcoIzYxUkU3OistL/xAAZAQADAQEBAAAAAAAAAAAAAAAAAQIDBAX/xAAiEQEBAAICAwACAwEAAAAAAAAAAQIRITEDEkETUSJhcQT/2gAMAwEAAhEDEQA/AKpsjZ05uynRNX2wbrulOb+0bTGAA6DOJS6uwuMnIc16bx6QXtLNBYE3vGIIU80zlDNZOSmDJ6bvuealFKPmp6bYiBmgIRbTqt9k0KZ9MnVY22KCQdmNRIO4jIg8QQm1teuAGJ2F25+WE8nt0z8jyKFZbI+ztw44ToRvQA9/a0LsYK7RSqx3Xj3TOYLXbgdYMjmqbtzYda0cO1BLR7tZozHAO+x8CrztG0gtBziADxGcT4x5qSzrOa0scA+mcjTfmIOscPTks8sNtcPJcf8AFEs74GBUIz9149x3/wCTyKZmgidsex4difZGd77Z+sf9ufeHpy0Vf2btN1I4HNcWjI03f9RkbmzqP6TmlMrOKu4TKbxNTQXJoJxa02VWh9MhzTvHoRuPIrp1ktOGO9EZork0U6dZqJ1qjQ9ic0lG6km7rZROt0aPZS6ko3Uk0dRUT6KWjmRY5iX3FXcEdtJ8d0eKWQss78dHjn2tALktUgClbTAEnT1KjW2vtoIWrghTVH8go4UVpK5WoXcLcJaPaNYtkLIS0bhYtlYs9G0sW1iA+i7s5/m6Skl2M/BdOvKlHuvGJu533UJrB8kGfp4L0ZHkUpumIbskyqU5WMt1RAa1DRS0wGjFAMagpkLSQuatt3Dx3/dIM7cgZMpD/h9yu6bC4Ztb4DCVqzkgB2YGSa0LX8zQCynRBOHfr4IqhbwUc6w7weeEDx1lSuo4RJy65ePRLZ6LbumHNYd7qjQOgOI/IfNdvsp6qar3Ax7gcIIa0aQHZlx4EwmZl2fZAD+l5B+xS2eleq2+YcMiMPWcQ/da2/7NUrwf6gw1QO7WaO+OAePjHz5p5SoNc9oniYPvS2MnD/lMpiLVLKy9qx3OY8UvNn3Wzagc7RwEVAC6m8cKg39cnBXH2f2iy7YSGlr2xibqM5gsdo5uR+qvNWza5pY9oew6tcJB+x5pRbey1Ki3DQHZnETrMknefl4KZdKyvtOZyWvseSgqWKsbaDgD2jYI3ga9QtOtZV+zP1VSpYoapZK21LNDVLNPZaVGpaIO5phjS52gH+Fa72i1jXPeQ1rRJJ3LzLb+2TXdDcqYOQ3nmUXLUVhhcqAuq2JxXVC2Llqzty4q1bM2eAMToDQJJOQA4klZ4475rfPP14hHUssDZOSVXNWeUI7bu0RVecPuDIc/6kqUZ5fI18WN7rS2twsWbVixaW0BohZC2tuOWSegyhavqGGNJ9B1O5HDYbh7z2N8SfomzaJpswNyyGfhmTzQT7edSStPxT6wvntvHQU7H/71PzP2W1N/Lcyto/Hj+h+XL9vZbiiCDmkN3YwZaYKeVHoN4lbRx0k7d7dRPzU9DabPiBCZ/wAuCuhs5rtWjyTJq3vqR+IDrIW75zTGEgyDMLobBpndHQoe72fgd2bDrvKRjLOhEcCmraoHdbJPh8yldjsgzmSYVosbINAyU5WKxlC3LHthjBJjU/n0RezNiiHVKnfdGQPug7uqO7KSjGs7hA3wsrk1xw5Vn2ppE0IgCXtGs8+HJJab6jGQIiNQSD5aJ9tezNWpE5MA/udmflCDrbJdBg7lpjZpnlLt37N2Ag1iSXOkSeE/snwoqHYFJ3YsDhBEjLkSAmzaSzyy5a4Y8AOwXJt0z7JaNJT7K9S5jIkQCDqD+ZKCtYA508j+k/maamiuHUU/YvUi7OSQRBG4+o4hD3jW02l7yGtaJJOgT+tRdIc10ECMwCCDudv3LzD28rPvS1lu8BrCQ9oMtxgkFwdr0BHMK8eUZSTtT/bf2m/mHdnTkUmnIb3H9TvoN3XSsW9HEVYa3sbVaMTSHR8MFrsuAOvTVLw9tITq7cPvwT1zurmUk1iPosbRZjfoPMngOaW7W22+sMA7tP8ASNT/ALzv6IK8uX1DLjpoNw6BRiieCWWVvEXhhJze0QCwhTPbCP2XsV1YGo5zaVEHvVahhg5N3vdyElR6tPb6W29u6o4NY0ucdABJK4uKZY4tMSNYIIB4SMirPtraVC3Z/L2JxYm/6twQQ98wcDNMLePlulVSFOR423msC6C0ApGtRIq1zCMt2d0FDFHWjxhaM5n1KvDtl5LwuFnaivTicLwMju6H7pNeWjqbi17SDz38wd4Vh2VQyLpiAB1Bn7Im+qAjDUaKjOYzHMbwuhxS6U7s1icP2Tbk5OqAcJBhYlpXtF6qFRrbitjUeP580ITUmyjaNNDNYCJAnpr5qdo01EcZKVMdRppNWOK4PIx5AJvazIz/AAa9f3SfZsuc50ZFziD4lKHVg2fTklOKbEBs4aJoG6dVllWuE4dhiLwZNUQaiHGGydzZ+qztbSE1Clic53Fzvl3R/wDVFdkBmurClDR0CJrUu7HMJ28pmPDVCjACmLY1RDWIe8pnI7vqo3tprUZkusCEc7eJyUzLmf2T0W0hprk01LQdKkLEtq0Ar0JaQNSCB1IXnex9glj6gc04XDPLOQcoPiV6NtOQzLKfTUj5JNciGz9PyVrhlqMPJjyoHtbtEWzIpCavwk/DOQceeeQ5Dx8sq2535neeZ1XoPtBbF1Wpv77vXTw08EmZseTv6ASVv6scc9Ki23zUjmYRJyAVyqbIbS1bidz0b14lKL+yxPhx3ZbhnwG5Hqr8m7yrdOvhcHFjX8GvxYd47waROe6Y4grq/wBoVa5b2ry7CAGgBrWNHBrGgNb4BMLnZ26MwT88/WVG3ZpWXpW88uJYG5ea0KKdM2ceCKp7KPBV+NN80V3sCFqoYMDxTbaL2MEN7zuO5vXnySyypy4k/CC4+H7kKbNXUXjlubrulQ5EngBKKFi/KcLeTqjGnyJU5pkNj4RrGUk8T9FJs62BBOERuy84VzFlc/q27EJ7EB5binOHA5aCYXO0AZ3iVXw5zPdOXA5+qkobaqMy3fpPeaerXZLTbD1FOGe9Yum7ZoHN1LPfFRwHgC0x5rEbGquQKmpnPw9T+yGYUTQdmdd3p+6RD6ABzEI+kEBSAPAoltvMmTnGvKfv8lNVBdUhrHO4NJ+SX7JtcIy04FEXjC2k6TOIgebvsY8F3szIKfh/TW0Byy3/ACTOm3MIC2pGZnKQmdIeiyyb4xIxkre0P+m4cYb5kBSUBv4KG/PuDi6f7QfqQo+tPjqg3JcufNRo3DM+Gf2U1MZIIhxe8gHLhrGW7foiCiqt0Tpl4ri4vQS0gZcOvohmtnRh6wR6wubi1wD3gczInSdyeoVyowXLXEAZGdV3c02TO46xx4pc3vENaMzzCluqRY6DnkM0aG+BLGsxNDZk9fyVMDDi0uMhA2omo2OOeW7etXDA15A0lGhvgZcU+0lmLmDExHECEHU2ISHBz9xAwiPE8ei6trgsdrkdfuiK18ZhvzEH5o5nQ/je1Of7HOxZubHET6Qm1r7MUWNIg4j8cDLoE1dVMxxhR/zTvwK7nlUTDCKxf+yjjmA1w6j0KRXPsq52XZE9AfovQ692AA0Axvn0CiN2P0x0PWPVVM8kXx4vL7/2TeNWEdUL/wCBhvvQF6+4NeIIkQPzkq1trYBJlmYPmOqvHyb7Rl49dPPanZs0YXeMBL7y7e5uFrQwcRJPmrhd7BcNRHVAVNj9PMLTcZ9KE7Z0nRF7G2NL3DCTiEQNSN8K01rENziekJl7P2ZA7VzYgeunyS1Fe96VvaGymWoxOaajQGgF0DvHQPaMgYGqXUdrF89xrYMZL0x9qx1MNcBOHvYswcRJLXA+82T4clU732fp0pwjACZzJczwfq0cneaJSV91yDqAo3UWv01RF7s5wGmXEZjzGSh2dbS8A6JhAbDksVup0WEDvDzCxHA9qntahKPtyfmdOvBK7R8JhbVDAyQmGlGoOP50R1CsOISym6UTSot5/vn9yoq4J2m+WsHF0+QP3CnsBkEtvveYODSf7j+xTKzOXglejnZ7bo5oSywc46xuTNpWGToxFUxAQly6agHBp/8AkR9kVOQS5tTFWfygeSmLyHtUlizN54kDyH7rlqntBDeslKqnYeufVL9o2uE4hmCST45ou7rDj47vNL9q3IcQQ8Yev2lVjtGdmkWOYjVEXRcIxyMt/Ln4lAio39QnqR6qV4cQDixdDijyV6Z7EMrFhBafnMrdcQ9w0zQpbG9T3FQkg8QIHCMktHvhLZ1QKgmCDl575Ul9WDnmN2U8YQtKoGyHNEHUjUdFlwQ0w0z6Ja5PfCWk4TJnJRF4z/z81lvWAMumd2Qjr1UdVwkkaHjqnot8OjTLgTIy3KCoToGldUySYAnl9Vx1VJruk1wABy5fdE0KkyEHTqAmMUaRwkoy2t3AyY375lKnEV5bB4gpFd7HO6CrNUCFqhPHKwssZVPrbJd+nyTm4tMIp0twDZ9XfVH0qcvb19Fu5dL/AD/PmquW0THSrbdpOfUbEgHMxlkc4+iQ39Yg90lvp5FXDaRBJVY2hbzJWmLPLtV76SZEA8W90+K6s7SuQSHwP6ocpK9HNOLWjDGjjn4BWnZZVY5pgvzEaMZGnRYl9899So9zT3ZIH/Hu/RYkejukckxoPhKKLvVG0380Ea06/I/L7o2jcid/l4SldFyNogcB+f4Spx3XfNU8sI8hP1Tiwcq5RfL3H+o/LL6J3a1oAyn/ABKnKKxqxWrkdSMlKrGpLZ0yR9u9YZR0Y0eX5pLsd043fre4+EmEVcXBghoknLkJ3qC0pYABwCJODt3TV9WAtsxOGZhoGg3oO3OKS73R8+XRGOrZZKbFy7C3eEGMpjfmfmiLk90cOXRLbk/6knlu3Jhd2TXDKW5j3TCd+JnO0HZtyjMzoiNp2rXFvdbOeemnMdVDb7PcCIquyzzEqW5o1chiYeoP0S+9nrjoH/IGQMWp+LvD594ea5u6cQHd0jQzLT0O49Udb0qgM4WmP6j6ELV4XnWmc8si05cwU98l68Aqdm95ALslq4tC093PqpaNXs3ZTG8FpEA8CdR6Ih5BJJMZ5cP8p7pamgdnbOc/vQA3PTXkor2mQ6QJ48jyTW0HvRmMhKHNMuJzGuiW+RceCllYh43Hd1hc1c3HF804oN94kZg+nBCV6OIzCqVFx4AU6hmG5kZ8Y5p9RdLQTrGfVB2duA1xA188oRNs7Ly+yWV2rGaZUQtUIqohaiIdRW47x6FAU63aVXBujBBPPMkT5Ke5e7CWs952U7mjeSo6FNtJmFv7knUnn91cZ0sv9SkN49Or5yr98VrixyBMpBzlNtZ/Z0nuGpGFvU5KGg7NCbarYnsbubLvHQfVUkHRp4WgcAsWyViYSU3oqk/mlgJRNJ6AbU6xCOtrg7xECUoo1EVUrQx3Q/PJIJtnv/OuasNm/JVexenNG7AMZzIGn5xSsOLLbVMipWXOLJunHj0SdtY4AP1Ek9EdbOgLKxrKaUjCj2oKhpk0cJeMw1xgOG8Ytx5qKnVRDKileyun7RNdTc2DTrtABpPycC7IEfqE7xkn+z3EBoJkxrzVW9uKVM0BVcIfTcCx7ffaZ3Hhy0Uvsx7RCqGtqwKsZEZNqD9TPtuTuO5uFMtZaqx7SbJEfmiY1HQ3yQDmlzwem7LxRDsXBp8Y+iyrafRVucpWq7xIUVOoQPcI6EFcvqtnvSOoMJaVvgY3RD1qkmAu21wdCPNRZNkpQWpWHKDnxSzsXY8LX4cjuBmIj5EDwU7ntaRORPNLNlXZrXlXCZp0G4C7caj4c5o44QG/3K5EW71DijbVWj32nq2PRA1mVf0sPiR6pziVR9ufaN1jauqtAL5DWToHHeeMRKWO7TykkO6XaNZBpEdHA+OSX1bkj4ag/wCOXzXzpfe1t7UqF7rqvindVe0Do1pAHkvV/wCEntnVvC63uXYqlNuNj/ie0EAh0akEjPfPKVetFcbpfqFYYBrmN/NcWVeXEcieUT90TUfDXeKGsmRicdTA8v8AKSfoioUJXeACSpqjkAX43T8LTlzdx8E5CyrWmup/IQt2/gsuas1AOAk+KHuHq5GdoC6SK9bwnz+6dXBSW9K1jKgWGClW1Xf69M7oM/nimhSzavv0z/V6piN4VtRlgWJkhp1+KJpuCVsciab0Ga0z+ZKSvU7vUj7/AEQFKourmrp+fmqCMLR+mvkndN0A7slWretx0Ca0LgObloQlQf0KkxwAHzzRlKskdrWIIB3ifLKPRGUrwEmDoYPUaqbFSnlOoiWVEkZXPFF0a6ixcyCe147SmKX6vwIaw2e00mMdqyIO8EbwtbUrzcBvBv56pjTGQVdRPdM7S8q04Du+3jv/AHTShtNh3weBySOyrGXcBA8d/wBEcC06hZZSNccqdtrc1IKir/8ALD4SR0JHoo6lGr8NYj5+qn0X739LG6DqAhLh9GkC5xawDeXQB5lVO82ddPn/AM7UaDuaGDyMSk117KUGA1Krn1njPFWe5wHODkqmH9lfJ/RvfbTqbRf2NjIpg9+6IhjRwpD43c9Fa9jbEZa0m0qTngCSSSCXOObnO4klC+zlMMoiN6a9qpyvydKxk7vbvA79U9QqX/FPY1a5snYQHmm4PwtBxEQQYG/iriaq5NVTLq7VZLHyPVpkGF6j/BLYtRtWpdua4Uww02GPec4tLiOQDdeJW7HZNvce0Fek6kw0WB7sAENlrWDQf1OmF7A0gAAAADQDIDoFpeC3bA1erJy471I3IALVWDnmon1Ekorlxd3G6nU8BvXNQBogLppiTvP00QVetmnEWllethrkHRwy5wB6EfNbrPXO06AqtwzBGbXDVp4quv2vUouwXLYG6o2YPDr8jyWsjKmld6VXRRX8w14lpDhxBS+u5VEUM8pRtZ2bOTwmdVyTbUd8iPVUc7FErahdVHFbQCtrlMx6Ca5duqZJL0KN2fh8/sFqpcHiSfzchqB38fQaLotIIcMxEHkeKBoZb3JGsnyTexvJIG5VntQCmlhWGfEZ/nyQmxZKN0KggGCOOo8OC12UumSx8kzrqIkTp+yBuaeWNphzc/DQyjaFbG0GNQhJha3FUe9DhA92ASYEnznzCJp3Li9phwAkRuOLeRwEfMJaxp+FxHUSp2Cp+tv9plLR7cuqF1fEef0TkXEAbyTAG8k6BIrmQ/LVG2E4sTjnu4DoiwRZbYYWgb9/U5lEByWMuFM2us7Gko8OW8XNL23Ek96I6KUVOfolo9iSeJQO1MLqbhrIjrK1Uq5SdIzLjGSUXG0mudRwuGDtRiJyEAE6ndIGfJORNqx7R21RsLdr6zsLQAABm5xjRo3lU6l/GS3L4NCqGT70sJ6lsqo/xg2kal0xocDTbTBbBkS4mTl0CoAKzyuq6sMNzb6r2ZtancU21aLw9jhkR6EbjyRXarxr+Du1uyp3YeYpMDH56AnEDHXCEm9qP4jXFwXspns6RyAGToB1LgjU1tOrv1i0/wANX9rtTaFf/eAf/cqkj5U16gaq+afZf2nq2VU1KeciHMJhrxnGLpMhe7ez+3qd5QbWp5A5Fp1a4atP5wT4ozlxPHVFqnVyJQj6yFp3HdHMJ6Zew2vVS+tVCir3KCqVlciLknqVghbgtcCDmOBzHkh61ZAVq5VaRstu9lNkmk91I/05t8WnXog3G5b/AOnUHEEtd4jRM6lZC1KiobLn3VX4qRH/ACkfIIS8BwydZTCpU3IC+OoTEdts/wCt3msWMqZDotIBKHLuckMHLtr1DbSalURVOrCBLZzGR+RWB5GoPqEbKwyGE6tCnpPA0AHRKm3XMKUXM6Z9AntNxpyy7gHmCPNF2deGtHJI6DSfeyHDeepRzaqpFh3TukdZ18TgOKrjKyIp3RaQQgjraLwKpHD1XNC6MwlH8ySSTqpad4PFILFSuCpmXJVdp3RBn8zRA2gRMxojQ2d0bsxprn5qdt0d3qktK5aRqQfFdC5gpaPYP2rv3lzac905mN+cQfJJfbGt2doxg+J4HkCSnG06ZqPY6MmmOcaqv+21J720QGktaHEkAxJga+HzReuFYa9ptTZxCD4Ln+TduEqz+yvs26q8Oe0ikNScp5N4r1Ok5rRDQAOQCy9N9ui+b1usXjlptk07N9uxgGJ+Ko+TicIIAI3DRIIJVr9t9mNt7kuZGCpmWj4SfeHTeFXX1mCcLTBO85qMp8rXx37J2FIheofwerkU7gTljYR1IIPoF5/Y7OdcPayjm47iQCBxPJXI+xVSiGvt65FQDPMsk78Lhu5FGGN3v4Xmzxs1e3pzrgak+aXW+0GOLmte10EnJwORz3cMx4Lybbm2bs/6Vd0ls7gPPDkTzSGhdPY4PY4tcDIIOYV3KRjj4blzt7rXr5oatVSXZO1O3osefeIz/wBwyPopKtwtY57xdNX1+0Owl8HqRrlrpxQ38y7kehy13Hok1+1xe5xEgnUZ5bkMHcEz0eurSOCFq1Fpz1BUemTKlRR182g+BUbnLnHlHNI9NsdkFijxLEGTgroFbWLNs6BXbXrFipKRr1K162sTTUraika9YsTJI2opmVJ8wsWJpR3dXUc/Rc07jisWJHILpVuanNZYsTSlp1yEY27kZrFiCRtuyeiMpXUALFiAmbeLsXixYkHke2r91Ws9xMy4+A0HolyxYuHO2162EkxmhFhcupVGPaYLXA+W5ewtu5APELFi38HVcn/X3FI9srA4+0HuuPk7f91W7WxdUcGt1PMLSxVljLU+POzBfrW1FOmxrTBaInc7eZHUlcuus8Lsj5rFi2c/bgvULyOAWLEBw6ooXOWLEGhe9aJ/OAWLElIi5YsWJH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QSEhQUExQVFhUWFRYaGBcWFBQXFRgXFBcWFhcXFBQYHCggGBolHBQVITEhJSkrLi4uFx8zODMsNygtLiwBCgoKDg0OGhAQGiwkHCQsLCwsLCwsLCwsLCwsLCwsLCwsLCwsLCwsLCwsLCwsLCwsLCwsLCwsLCwsLCwsLCwsLP/AABEIALcBEwMBIgACEQEDEQH/xAAcAAACAgMBAQAAAAAAAAAAAAAEBQMGAAECBwj/xABAEAABAwIDBQUHAgUDAgcAAAABAAIRAwQSITEFQVFhcRMigZGxBjJCocHR8FLhBxRikvEjcoIzYxUkU3OistL/xAAZAQADAQEBAAAAAAAAAAAAAAAAAQIDBAX/xAAiEQEBAAICAwACAwEAAAAAAAAAAQIRITEDEkETUSJhcQT/2gAMAwEAAhEDEQA/AKpsjZ05uynRNX2wbrulOb+0bTGAA6DOJS6uwuMnIc16bx6QXtLNBYE3vGIIU80zlDNZOSmDJ6bvuealFKPmp6bYiBmgIRbTqt9k0KZ9MnVY22KCQdmNRIO4jIg8QQm1teuAGJ2F25+WE8nt0z8jyKFZbI+ztw44ToRvQA9/a0LsYK7RSqx3Xj3TOYLXbgdYMjmqbtzYda0cO1BLR7tZozHAO+x8CrztG0gtBziADxGcT4x5qSzrOa0scA+mcjTfmIOscPTks8sNtcPJcf8AFEs74GBUIz9149x3/wCTyKZmgidsex4difZGd77Z+sf9ufeHpy0Vf2btN1I4HNcWjI03f9RkbmzqP6TmlMrOKu4TKbxNTQXJoJxa02VWh9MhzTvHoRuPIrp1ktOGO9EZork0U6dZqJ1qjQ9ic0lG6km7rZROt0aPZS6ko3Uk0dRUT6KWjmRY5iX3FXcEdtJ8d0eKWQss78dHjn2tALktUgClbTAEnT1KjW2vtoIWrghTVH8go4UVpK5WoXcLcJaPaNYtkLIS0bhYtlYs9G0sW1iA+i7s5/m6Skl2M/BdOvKlHuvGJu533UJrB8kGfp4L0ZHkUpumIbskyqU5WMt1RAa1DRS0wGjFAMagpkLSQuatt3Dx3/dIM7cgZMpD/h9yu6bC4Ztb4DCVqzkgB2YGSa0LX8zQCynRBOHfr4IqhbwUc6w7weeEDx1lSuo4RJy65ePRLZ6LbumHNYd7qjQOgOI/IfNdvsp6qar3Ax7gcIIa0aQHZlx4EwmZl2fZAD+l5B+xS2eleq2+YcMiMPWcQ/da2/7NUrwf6gw1QO7WaO+OAePjHz5p5SoNc9oniYPvS2MnD/lMpiLVLKy9qx3OY8UvNn3Wzagc7RwEVAC6m8cKg39cnBXH2f2iy7YSGlr2xibqM5gsdo5uR+qvNWza5pY9oew6tcJB+x5pRbey1Ki3DQHZnETrMknefl4KZdKyvtOZyWvseSgqWKsbaDgD2jYI3ga9QtOtZV+zP1VSpYoapZK21LNDVLNPZaVGpaIO5phjS52gH+Fa72i1jXPeQ1rRJJ3LzLb+2TXdDcqYOQ3nmUXLUVhhcqAuq2JxXVC2Llqzty4q1bM2eAMToDQJJOQA4klZ4475rfPP14hHUssDZOSVXNWeUI7bu0RVecPuDIc/6kqUZ5fI18WN7rS2twsWbVixaW0BohZC2tuOWSegyhavqGGNJ9B1O5HDYbh7z2N8SfomzaJpswNyyGfhmTzQT7edSStPxT6wvntvHQU7H/71PzP2W1N/Lcyto/Hj+h+XL9vZbiiCDmkN3YwZaYKeVHoN4lbRx0k7d7dRPzU9DabPiBCZ/wAuCuhs5rtWjyTJq3vqR+IDrIW75zTGEgyDMLobBpndHQoe72fgd2bDrvKRjLOhEcCmraoHdbJPh8yldjsgzmSYVosbINAyU5WKxlC3LHthjBJjU/n0RezNiiHVKnfdGQPug7uqO7KSjGs7hA3wsrk1xw5Vn2ppE0IgCXtGs8+HJJab6jGQIiNQSD5aJ9tezNWpE5MA/udmflCDrbJdBg7lpjZpnlLt37N2Ag1iSXOkSeE/snwoqHYFJ3YsDhBEjLkSAmzaSzyy5a4Y8AOwXJt0z7JaNJT7K9S5jIkQCDqD+ZKCtYA508j+k/maamiuHUU/YvUi7OSQRBG4+o4hD3jW02l7yGtaJJOgT+tRdIc10ECMwCCDudv3LzD28rPvS1lu8BrCQ9oMtxgkFwdr0BHMK8eUZSTtT/bf2m/mHdnTkUmnIb3H9TvoN3XSsW9HEVYa3sbVaMTSHR8MFrsuAOvTVLw9tITq7cPvwT1zurmUk1iPosbRZjfoPMngOaW7W22+sMA7tP8ASNT/ALzv6IK8uX1DLjpoNw6BRiieCWWVvEXhhJze0QCwhTPbCP2XsV1YGo5zaVEHvVahhg5N3vdyElR6tPb6W29u6o4NY0ucdABJK4uKZY4tMSNYIIB4SMirPtraVC3Z/L2JxYm/6twQQ98wcDNMLePlulVSFOR423msC6C0ApGtRIq1zCMt2d0FDFHWjxhaM5n1KvDtl5LwuFnaivTicLwMju6H7pNeWjqbi17SDz38wd4Vh2VQyLpiAB1Bn7Im+qAjDUaKjOYzHMbwuhxS6U7s1icP2Tbk5OqAcJBhYlpXtF6qFRrbitjUeP580ITUmyjaNNDNYCJAnpr5qdo01EcZKVMdRppNWOK4PIx5AJvazIz/AAa9f3SfZsuc50ZFziD4lKHVg2fTklOKbEBs4aJoG6dVllWuE4dhiLwZNUQaiHGGydzZ+qztbSE1Clic53Fzvl3R/wDVFdkBmurClDR0CJrUu7HMJ28pmPDVCjACmLY1RDWIe8pnI7vqo3tprUZkusCEc7eJyUzLmf2T0W0hprk01LQdKkLEtq0Ar0JaQNSCB1IXnex9glj6gc04XDPLOQcoPiV6NtOQzLKfTUj5JNciGz9PyVrhlqMPJjyoHtbtEWzIpCavwk/DOQceeeQ5Dx8sq2535neeZ1XoPtBbF1Wpv77vXTw08EmZseTv6ASVv6scc9Ki23zUjmYRJyAVyqbIbS1bidz0b14lKL+yxPhx3ZbhnwG5Hqr8m7yrdOvhcHFjX8GvxYd47waROe6Y4grq/wBoVa5b2ry7CAGgBrWNHBrGgNb4BMLnZ26MwT88/WVG3ZpWXpW88uJYG5ea0KKdM2ceCKp7KPBV+NN80V3sCFqoYMDxTbaL2MEN7zuO5vXnySyypy4k/CC4+H7kKbNXUXjlubrulQ5EngBKKFi/KcLeTqjGnyJU5pkNj4RrGUk8T9FJs62BBOERuy84VzFlc/q27EJ7EB5binOHA5aCYXO0AZ3iVXw5zPdOXA5+qkobaqMy3fpPeaerXZLTbD1FOGe9Yum7ZoHN1LPfFRwHgC0x5rEbGquQKmpnPw9T+yGYUTQdmdd3p+6RD6ABzEI+kEBSAPAoltvMmTnGvKfv8lNVBdUhrHO4NJ+SX7JtcIy04FEXjC2k6TOIgebvsY8F3szIKfh/TW0Byy3/ACTOm3MIC2pGZnKQmdIeiyyb4xIxkre0P+m4cYb5kBSUBv4KG/PuDi6f7QfqQo+tPjqg3JcufNRo3DM+Gf2U1MZIIhxe8gHLhrGW7foiCiqt0Tpl4ri4vQS0gZcOvohmtnRh6wR6wubi1wD3gczInSdyeoVyowXLXEAZGdV3c02TO46xx4pc3vENaMzzCluqRY6DnkM0aG+BLGsxNDZk9fyVMDDi0uMhA2omo2OOeW7etXDA15A0lGhvgZcU+0lmLmDExHECEHU2ISHBz9xAwiPE8ei6trgsdrkdfuiK18ZhvzEH5o5nQ/je1Of7HOxZubHET6Qm1r7MUWNIg4j8cDLoE1dVMxxhR/zTvwK7nlUTDCKxf+yjjmA1w6j0KRXPsq52XZE9AfovQ692AA0Axvn0CiN2P0x0PWPVVM8kXx4vL7/2TeNWEdUL/wCBhvvQF6+4NeIIkQPzkq1trYBJlmYPmOqvHyb7Rl49dPPanZs0YXeMBL7y7e5uFrQwcRJPmrhd7BcNRHVAVNj9PMLTcZ9KE7Z0nRF7G2NL3DCTiEQNSN8K01rENziekJl7P2ZA7VzYgeunyS1Fe96VvaGymWoxOaajQGgF0DvHQPaMgYGqXUdrF89xrYMZL0x9qx1MNcBOHvYswcRJLXA+82T4clU732fp0pwjACZzJczwfq0cneaJSV91yDqAo3UWv01RF7s5wGmXEZjzGSh2dbS8A6JhAbDksVup0WEDvDzCxHA9qntahKPtyfmdOvBK7R8JhbVDAyQmGlGoOP50R1CsOISym6UTSot5/vn9yoq4J2m+WsHF0+QP3CnsBkEtvveYODSf7j+xTKzOXglejnZ7bo5oSywc46xuTNpWGToxFUxAQly6agHBp/8AkR9kVOQS5tTFWfygeSmLyHtUlizN54kDyH7rlqntBDeslKqnYeufVL9o2uE4hmCST45ou7rDj47vNL9q3IcQQ8Yev2lVjtGdmkWOYjVEXRcIxyMt/Ln4lAio39QnqR6qV4cQDixdDijyV6Z7EMrFhBafnMrdcQ9w0zQpbG9T3FQkg8QIHCMktHvhLZ1QKgmCDl575Ul9WDnmN2U8YQtKoGyHNEHUjUdFlwQ0w0z6Ja5PfCWk4TJnJRF4z/z81lvWAMumd2Qjr1UdVwkkaHjqnot8OjTLgTIy3KCoToGldUySYAnl9Vx1VJruk1wABy5fdE0KkyEHTqAmMUaRwkoy2t3AyY375lKnEV5bB4gpFd7HO6CrNUCFqhPHKwssZVPrbJd+nyTm4tMIp0twDZ9XfVH0qcvb19Fu5dL/AD/PmquW0THSrbdpOfUbEgHMxlkc4+iQ39Yg90lvp5FXDaRBJVY2hbzJWmLPLtV76SZEA8W90+K6s7SuQSHwP6ocpK9HNOLWjDGjjn4BWnZZVY5pgvzEaMZGnRYl9899So9zT3ZIH/Hu/RYkejukckxoPhKKLvVG0380Ea06/I/L7o2jcid/l4SldFyNogcB+f4Spx3XfNU8sI8hP1Tiwcq5RfL3H+o/LL6J3a1oAyn/ABKnKKxqxWrkdSMlKrGpLZ0yR9u9YZR0Y0eX5pLsd043fre4+EmEVcXBghoknLkJ3qC0pYABwCJODt3TV9WAtsxOGZhoGg3oO3OKS73R8+XRGOrZZKbFy7C3eEGMpjfmfmiLk90cOXRLbk/6knlu3Jhd2TXDKW5j3TCd+JnO0HZtyjMzoiNp2rXFvdbOeemnMdVDb7PcCIquyzzEqW5o1chiYeoP0S+9nrjoH/IGQMWp+LvD594ea5u6cQHd0jQzLT0O49Udb0qgM4WmP6j6ELV4XnWmc8si05cwU98l68Aqdm95ALslq4tC093PqpaNXs3ZTG8FpEA8CdR6Ih5BJJMZ5cP8p7pamgdnbOc/vQA3PTXkor2mQ6QJ48jyTW0HvRmMhKHNMuJzGuiW+RceCllYh43Hd1hc1c3HF804oN94kZg+nBCV6OIzCqVFx4AU6hmG5kZ8Y5p9RdLQTrGfVB2duA1xA188oRNs7Ly+yWV2rGaZUQtUIqohaiIdRW47x6FAU63aVXBujBBPPMkT5Ke5e7CWs952U7mjeSo6FNtJmFv7knUnn91cZ0sv9SkN49Or5yr98VrixyBMpBzlNtZ/Z0nuGpGFvU5KGg7NCbarYnsbubLvHQfVUkHRp4WgcAsWyViYSU3oqk/mlgJRNJ6AbU6xCOtrg7xECUoo1EVUrQx3Q/PJIJtnv/OuasNm/JVexenNG7AMZzIGn5xSsOLLbVMipWXOLJunHj0SdtY4AP1Ek9EdbOgLKxrKaUjCj2oKhpk0cJeMw1xgOG8Ytx5qKnVRDKileyun7RNdTc2DTrtABpPycC7IEfqE7xkn+z3EBoJkxrzVW9uKVM0BVcIfTcCx7ffaZ3Hhy0Uvsx7RCqGtqwKsZEZNqD9TPtuTuO5uFMtZaqx7SbJEfmiY1HQ3yQDmlzwem7LxRDsXBp8Y+iyrafRVucpWq7xIUVOoQPcI6EFcvqtnvSOoMJaVvgY3RD1qkmAu21wdCPNRZNkpQWpWHKDnxSzsXY8LX4cjuBmIj5EDwU7ntaRORPNLNlXZrXlXCZp0G4C7caj4c5o44QG/3K5EW71DijbVWj32nq2PRA1mVf0sPiR6pziVR9ufaN1jauqtAL5DWToHHeeMRKWO7TykkO6XaNZBpEdHA+OSX1bkj4ag/wCOXzXzpfe1t7UqF7rqvindVe0Do1pAHkvV/wCEntnVvC63uXYqlNuNj/ie0EAh0akEjPfPKVetFcbpfqFYYBrmN/NcWVeXEcieUT90TUfDXeKGsmRicdTA8v8AKSfoioUJXeACSpqjkAX43T8LTlzdx8E5CyrWmup/IQt2/gsuas1AOAk+KHuHq5GdoC6SK9bwnz+6dXBSW9K1jKgWGClW1Xf69M7oM/nimhSzavv0z/V6piN4VtRlgWJkhp1+KJpuCVsciab0Ga0z+ZKSvU7vUj7/AEQFKourmrp+fmqCMLR+mvkndN0A7slWretx0Ca0LgObloQlQf0KkxwAHzzRlKskdrWIIB3ifLKPRGUrwEmDoYPUaqbFSnlOoiWVEkZXPFF0a6ixcyCe147SmKX6vwIaw2e00mMdqyIO8EbwtbUrzcBvBv56pjTGQVdRPdM7S8q04Du+3jv/AHTShtNh3weBySOyrGXcBA8d/wBEcC06hZZSNccqdtrc1IKir/8ALD4SR0JHoo6lGr8NYj5+qn0X739LG6DqAhLh9GkC5xawDeXQB5lVO82ddPn/AM7UaDuaGDyMSk117KUGA1Krn1njPFWe5wHODkqmH9lfJ/RvfbTqbRf2NjIpg9+6IhjRwpD43c9Fa9jbEZa0m0qTngCSSSCXOObnO4klC+zlMMoiN6a9qpyvydKxk7vbvA79U9QqX/FPY1a5snYQHmm4PwtBxEQQYG/iriaq5NVTLq7VZLHyPVpkGF6j/BLYtRtWpdua4Uww02GPec4tLiOQDdeJW7HZNvce0Fek6kw0WB7sAENlrWDQf1OmF7A0gAAAADQDIDoFpeC3bA1erJy471I3IALVWDnmon1Ekorlxd3G6nU8BvXNQBogLppiTvP00QVetmnEWllethrkHRwy5wB6EfNbrPXO06AqtwzBGbXDVp4quv2vUouwXLYG6o2YPDr8jyWsjKmld6VXRRX8w14lpDhxBS+u5VEUM8pRtZ2bOTwmdVyTbUd8iPVUc7FErahdVHFbQCtrlMx6Ca5duqZJL0KN2fh8/sFqpcHiSfzchqB38fQaLotIIcMxEHkeKBoZb3JGsnyTexvJIG5VntQCmlhWGfEZ/nyQmxZKN0KggGCOOo8OC12UumSx8kzrqIkTp+yBuaeWNphzc/DQyjaFbG0GNQhJha3FUe9DhA92ASYEnznzCJp3Li9phwAkRuOLeRwEfMJaxp+FxHUSp2Cp+tv9plLR7cuqF1fEef0TkXEAbyTAG8k6BIrmQ/LVG2E4sTjnu4DoiwRZbYYWgb9/U5lEByWMuFM2us7Gko8OW8XNL23Ek96I6KUVOfolo9iSeJQO1MLqbhrIjrK1Uq5SdIzLjGSUXG0mudRwuGDtRiJyEAE6ndIGfJORNqx7R21RsLdr6zsLQAABm5xjRo3lU6l/GS3L4NCqGT70sJ6lsqo/xg2kal0xocDTbTBbBkS4mTl0CoAKzyuq6sMNzb6r2ZtancU21aLw9jhkR6EbjyRXarxr+Du1uyp3YeYpMDH56AnEDHXCEm9qP4jXFwXspns6RyAGToB1LgjU1tOrv1i0/wANX9rtTaFf/eAf/cqkj5U16gaq+afZf2nq2VU1KeciHMJhrxnGLpMhe7ez+3qd5QbWp5A5Fp1a4atP5wT4ozlxPHVFqnVyJQj6yFp3HdHMJ6Zew2vVS+tVCir3KCqVlciLknqVghbgtcCDmOBzHkh61ZAVq5VaRstu9lNkmk91I/05t8WnXog3G5b/AOnUHEEtd4jRM6lZC1KiobLn3VX4qRH/ACkfIIS8BwydZTCpU3IC+OoTEdts/wCt3msWMqZDotIBKHLuckMHLtr1DbSalURVOrCBLZzGR+RWB5GoPqEbKwyGE6tCnpPA0AHRKm3XMKUXM6Z9AntNxpyy7gHmCPNF2deGtHJI6DSfeyHDeepRzaqpFh3TukdZ18TgOKrjKyIp3RaQQgjraLwKpHD1XNC6MwlH8ySSTqpad4PFILFSuCpmXJVdp3RBn8zRA2gRMxojQ2d0bsxprn5qdt0d3qktK5aRqQfFdC5gpaPYP2rv3lzac905mN+cQfJJfbGt2doxg+J4HkCSnG06ZqPY6MmmOcaqv+21J720QGktaHEkAxJga+HzReuFYa9ptTZxCD4Ln+TduEqz+yvs26q8Oe0ikNScp5N4r1Ok5rRDQAOQCy9N9ui+b1usXjlptk07N9uxgGJ+Ko+TicIIAI3DRIIJVr9t9mNt7kuZGCpmWj4SfeHTeFXX1mCcLTBO85qMp8rXx37J2FIheofwerkU7gTljYR1IIPoF5/Y7OdcPayjm47iQCBxPJXI+xVSiGvt65FQDPMsk78Lhu5FGGN3v4Xmzxs1e3pzrgak+aXW+0GOLmte10EnJwORz3cMx4Lybbm2bs/6Vd0ls7gPPDkTzSGhdPY4PY4tcDIIOYV3KRjj4blzt7rXr5oatVSXZO1O3osefeIz/wBwyPopKtwtY57xdNX1+0Owl8HqRrlrpxQ38y7kehy13Hok1+1xe5xEgnUZ5bkMHcEz0eurSOCFq1Fpz1BUemTKlRR182g+BUbnLnHlHNI9NsdkFijxLEGTgroFbWLNs6BXbXrFipKRr1K162sTTUraika9YsTJI2opmVJ8wsWJpR3dXUc/Rc07jisWJHILpVuanNZYsTSlp1yEY27kZrFiCRtuyeiMpXUALFiAmbeLsXixYkHke2r91Ws9xMy4+A0HolyxYuHO2162EkxmhFhcupVGPaYLXA+W5ewtu5APELFi38HVcn/X3FI9srA4+0HuuPk7f91W7WxdUcGt1PMLSxVljLU+POzBfrW1FOmxrTBaInc7eZHUlcuus8Lsj5rFi2c/bgvULyOAWLEBw6ooXOWLEGhe9aJ/OAWLElIi5YsWJH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2" name="AutoShape 2" descr="data:image/jpeg;base64,/9j/4AAQSkZJRgABAQAAAQABAAD/2wCEAAkGBxIQEhQUEBQVFRUVFBQVFBUUFhQWFRUUFBQWFhUUFBQYHCggGBolHBUVITEhJSkrLi4uFx8zODMsNygtLisBCgoKDg0OGhAQGiwkHBwsLCwsLCwsLCwsLCwsLCwsLCwsLCwsLCwsLCwsLCwsLCwsLCwsLCwsLC0sLCwsLCwsLP/AABEIAMIBAwMBIgACEQEDEQH/xAAbAAABBQEBAAAAAAAAAAAAAAAEAQIDBQYAB//EAEQQAAIBAgMEBwUFBgUEAgMAAAECAAMRBCExBRJBUQYTImFxgZEyobHB0UJScpLhFCMzYoLwFUOissJjc9LxU6MHFjT/xAAYAQEBAQEBAAAAAAAAAAAAAAABAAIDBP/EACERAQEAAgIDAAIDAAAAAAAAAAABAhESIQMxQRNRIkJh/9oADAMBAAIRAxEAPwC1CTiJJaIYvPIgYSEiEOIuEwjVWsoOWpAvYeHEzNbkBkRu2ahWjTKkjtWyJHA8oXtHDdVUK2I8Rb/34wTayFqC2BNn4C/Bpk6Uv7XU++/5m+sUY+r/API/52+siemVyYEHvBEjMjotYljcm5PE5mCIvbbwU/H6QtuH984On8RvwIf9TzpGdHbkTck1p1pINVXI+B+EI2X7VM/zIfeI2ouR8IuzDlTP4D7hGCvRalm0Ez2xP88f9Sp8BL8Vw/aBBB4ggj1Eodi+1X/7jf7VhDYxGPpWlcwl/tGnKSoto2iQqpkPCIRCEGQ8I0pA6NRJMtKLTSEKktrSJaMf1EnVJJuQ2tPRcJiESmgZgDuLqQPsiTdYGzBBBAsRmDrxmN6U03JpbhGVOxBNjrrNHsdbUKY/kTTwgVqQLXvnKfFk745XXxvnLNkS1+Pu9JV4g9tfH5TWIsYnaYVsRXLC/bIHkTKfEooOgHhC9o1W62sVP+Y3xlbUqk66zVZMe50jwsjBN4/eN7QRCs6PIPKdJPVjEMaKw+6fIn5x4ZTwYeO7M7OkLxcBjOqqod5VJO6CxAzOgB1v3DXKLibAXUM55Lu38e0QPfKXG4KnWZGqUapKG6+yRfhcK5DWOecy1G8/xOjiQadQB8srizjLMqc8x5yOjgaFdercsgBIpupG5YnRhqGOv6ATK4Z+0LLU80YDPLW3zlphKhzztxvz8ffJrY7HdGXpgZb6gWDKxIJJyJvc92VvrDhTukBlDBQw0F7czw9becuNn4yrSHYbeGlib8eR0hLrhsT7Q6p8+F115c47WnnXSOiGrsVFhZbC27bIH2TpmTKF6dqn9Hwb9Z6jtPYroO2oqJmQczYcLMPZ52Fr98y+O2AGbepML2K9W5CsSbHsubBrWIzC914waZq04iE4nCshKsCpGoYEEeIMGaLJhk3R7DrVNJGvYgX3SAckvkSDy5SEwnoqf3lH0/0kR+Bt9l4Ohh13ERyLk9qpvG51+zaFBqQ0S19bBfpK3BY01HZGUAqqOCr74K1C4GdhY9g5d8LInmmW+5Xbo2tg8Mwsadh3Il/W+XlM2No7JAN6Dm17lsPv+ySCb3JtkYft7btLBhesuS191VAJIFrk3IsMxPNMc6MrVKDuLN20c5jfJsVI1BJtwtNbrGd16elNhcGwBp0EKkAglQuRFxkIDX2Th2/ylH4S4/5SfZx/c0v+2n+0SVppKDaWzKdNCyAgi3EkZkDjKtJoNtfwm8v9wmfSbgTLHqIxZLT1HiPjJLfpLsytVZGpWtu2N78z9Zf4JerpIp1VVB8gIShy9fjIMTV3QzWJtnYamw0gdKbD7cJxfUsq9pSRu3uotlvG/dD6p/eDz+Ezew9o9ZjKqlUuVJLINLHQtxmgqtZ/AMZrFmsGcSAX73Jg9SteVOMxrhyFAtfPLW8sBpNMoK5i0SWbSNqi8lw1MiBLY84sn6qdAN0amOX7QbxFI/ECIdpYoe1SQ/0f+LS2MGqvZrd0jKBXalV2A6pE14OOGWpyll1YPPyOXwkNNfvWPKw+M6phw1rMy2+6bDzHGZrcSHCrzPxktJCoIB17uPOBtgnP+dUHgEv67si2m1ShQd0csUW43rHiO6CXdDFlf0vDRiA2vhcdxvPP6XSOsPaCEeFvgYRS6Tm43lt4HMS6T0TCbRqUvZO8ueRz9YZ1eHxOY/dVOa3sSRxA0mNwG2EqC6n6jxEskxHGXcMoramx2RQKqrUpCwVhYhR/IRYr627jMhjdkJf905tfNWF2Hgwya39J7ptsLtWqMkY6cbEccrHI+6Y3pNVrJWoCi6BagqtW3lByHVEC2Tbx8hkSL2jKrFFtOh1T7oN8gfXn/fGP6JUnarS3UcgMN4hTZRn7R0HnNVsbZa4gg1qypckgBcmF7W3zkDkdRNkNmJTFlFhwA0HgJXPUHBncLsNaBd0B7dgbsWGRJAFzkO0chzhBpy86sWtBq2DB9nI+704Ti2wPTXYDYsI1NlDpvCzXAZWtxAOdx755dUJpl1vnfdPD2ToOeYnvlcBTZrX7jeebbW2IrM3aqAMzGystsySR7M3jflZyjQ7Mb9zS/wC1T/2CTEwPZ+8qIlrBVVRfNiFAAJ05QphEANq02emwQXY2sPAgmUf7JWGtJvdNBXpMwsuvdBTha68TNQKqzjWm3peSUH7S9lh2h9k85YXxA4/H6xy163FQf78Ipq10jG4zPLjGGtP0C/UR/wDiR4q482/4tIjMPhFDOQACeIGsbi2tvnlTf4GB/wCKAfeHk/zEirbSQghicwQcwMjqNIxlhbAXPMxQw5TQNg8IdL/mvIm2Vhzo7j0mrRpSh+6T037pYf4LS4VW87fSd/gw4Vh5iC0FDjlOhn+EN/8AIvu+s6C034MFxXtr5j3fpG1ajoCztTAAvY3Hlvkj4Qg4Y1NxlItrfuIjrY2odobdNByrUyRwKn4gyOl0xw/2g6+V/hLjaPRsVs9+xPDdv85mcd0Dr/5bUz4kqfhHiuS7o9J8I3+aB+LKLtTH0atCqEqIbo2jDlMRiuhuOX/J3vwMh+d5W/4RiKTr1lCqtiLko1hnztaZuLW02G20WNilsibhuQvpaEptJTwPumfo5MPP4QjDYCo7WRXbIHsAsTroPWZ0033Q2oru4tcFL59zCaugh61EVWbfNgAdDY2JPK4A85jOidGrQqE1KdRRuEZowuSVNsxa+U05ooy3qq+9fJ0qWYA2+xpccpJZY7EqhcUzddAeJtlyzJIJA5ETAdINpF6gQDeNlVDmLOToykZZkcAZf3zAu1QLv7pqHM7wtcqMr28eMp8HgalWulWqppqlUbquSS1JLFb3JIscgCTkBA7jYYagKaKgz3QFudTYWJPibnzllgtq1KWQO8v3WzHlygQjajWBMwVpX6RFjakgB4ljkOfKU2N2pVfWobch2R7tZS7X2l1FFmGbHsqPvMdLjiBYnykGBrv1Iaod7LNsrknQbqjyErqNY43K6nujcDiiKxzy9n5/GF1KQmd2fijvhXsG187neB7xl6zSCZxsvcdPP4M/DlxzRqM49xOAzjnm489D74U3OkeMYvB/eRECbxsI18NzX3TcG0oxIOjA+YMXrT3HyECqYUcozD4UB1/EJaO1j1n8q+h+sQsvFB5GElKdwMr5ZaTv2df7Jlo7BslM/ZPqJC+Fpnn6D6w98MLZE+76SjxGPdahQKCAAb5g5xko3EtTZlM8fUGQPsVOBX3fOSjGNxT0P6Rf2wcVb3S7XQNticreRHykTbFfhf1Msv2tO8eRijEJ94fCW6tRUHZNT+adLnrx94es6W6NRU9KdsVMZTRKlbDUadO5CYdWqG9rdqo5FzrnGdHttDB0dxN+oCd69QgBbjMKq8POYXEtRvalciw0vmb98U1qq3CKykAWGfE5kg8/lNS/oWfut3ielWJbRgncqj4teJS6W4ldSrfiX6WmMo43EHVF8+yfj8o59rbuTKd7lmLfmAJ9Ids7x9Ttv6HTV/tUQfwsR7iDDP8A9zoFT1i1EBBByBFj5zyytjHqGyrc2GQBY+Q/SEUNjV30IC3Is+8Lkajct3xm1ZrutDsDYWHqg1aodaSm2Vyzm+e6AdBzy5eG+qdHcRVw6PgaSUcOFLKDUC1HAvd30UDU295mUxlWsaYw9BWCIoRggzqEMDfvG8AfHORHAV6VIbpIZ94MhcNkQB2gtww1yzmbXSdtB0f2oyLZXF9SMmDLqbqbhvSH0sfvE1FVRbVQTuNYZlQdL+duZmK2PSajvGsKgZF3UZCgAZsr1Q2e7Y6LrNHQxZqgOiqoLBX6veA7Cmx7RJG9fMDIm3ITWeOP9e2MLlr+RWog3awubWzIt2rkC3PSCLugojFd4C17MSSRbUtr43h68fGZfpPvpUVhfdIJXd1NRcwp7tPfOc8cuW/rdy1GhXGtS105HTy5QxscrqLZEi9tcrkcO8aTz7CdIq9SqgezBmAKhQMicyPCbUUQumsKgeKprUCg5lWuO42Iv6Ewig6Iyb1rr2gToCuhPL9IPVv5yJKXPO+t+P6TLeOWq0NClSFOxUHUqdczxv8AOT0qNNgtqlmORDDdA5HeFwfdKLDVNzIachkByIEusMLgMovbNwQCL31txXPyv5m0cs+V3UVSnnk3ziso5/GGYTHtSq9ZSVFNrWN2UE6kA5j1kO1sdUrvv1LXsB2chYcpqMUJRrGm1wL28cvMH5GW+HxaVBcX7xcG0Hwj00JFMCoWpi7MCu41wWC55jhcxHp7jA2sSbHlYj/1NRkUyIeXmv0kFaggFxu3GfESQxjjKOltlMXtWolXeaixAI9k3FhYcoXjNsh0ZerqAkEaAj3GH4nC9k+EY2DiFbsfaKIrByQScuy3KTpgetY1ARukC1zY5dxjqeC3i2ejW0HIHiO+WVKkVAAI/L9CJbUgcbNbhY+BBjG2e44GGFTyU+o+s4Ejgf6WH6QKubCHlImw3dLfrW5v6b31iHEcyP6lt8hHa0p/2Ycp0t+vH/T/AL/qnS2tI8P0OwVP2aFPxYbx9WvC02PRXJaaAcgq2hQq3nCpMtKjamycJYCslMbzbq7wAuxBIA78jM9jthYXNFR33Toq3VTyBNl8QJddLduUKCBKwdmcXUIFJFst7tZeWd7kEWMxOG6VPQJ6tQUazGnUYMFY33twg7wBOdiTaUtFwlFUMUaA3UpsBvP9hMgKhW5Ifh4cJYbOwRp0+sxbMfaJpDQ9otchRdgSSbd+krMHiqmLrK9Slu0VJqDsN1e8cxZ2GZJztprCMVszEY2q4Ztykrbg7VuAJJyN9flwMblWPxze1pid+qQKPYRwHaqNWQ9oWIGWRFtLXglauFxFOvVIp095kBIJICrdrIt2ANxY2tmOUucKtPDJTpb26LBKbVGA6zPjne98xwztykG0tgLXcldxdLh2a5yt929sudof61elI+JTFuz2ITdChL6KpJubakkEy62dVu2favvHIEcRfSWPRmg+zixWjSrF7gixNgeC+NhnY3tCNr0epJxLinTDKzdTRtYLZTuiwAJ7OduPGPSm9I3oWuR3nvK3tf3QDGYUVNzO244fTWwIt75NhsfvMGItplw3dN30kjLYkciRJKvDYGmjGyKCTmQAD6iWCEsW7msO4bimw9ZDWqIrAPvW47ihiBz3SRLCjToFC9GqXu5upplSCoVSDfwjubWugmIwx4WgnVkSwqVB3wWqRZrcjOLSGWWCrlN0qbG3yzB5gyqp6Q2k2QilriQjWenlc9tPutzX+U+60HxdBk3d4W3lDDMHsnQ5HKNoYrcO8jFWAPvyIjHN4wVNgbA68PPhDqjBtSeGuekdRxfWUxTWjSXdABqBe2xHN+N+QkL9nI63nbGTTnl0mBXmY4UwdCIKGkiNN8YxMqdiMIzLZSOHHkRfSI2HYcJIDH9YeczxjXKqzC0WXf3lIvUY5jhkAfdJrw01jI3r8wDLgeYW8aTCDUQ6r6GNIpniRDhVzgenXZCbbpv95Vb0JFx5R9TGEgjcQH7y7wI8t63uivh1OjCRNgm4EHwMONa5QGNpAZMGJGptr3zpO2z25RYcaeSAEjT6SZMWw4+ucYUjSs62OMukmIanVAFamjgfeAPuYSD9hwtrdUqjLNUCkEZghk0PeIpEaRM8I1M6jbZ9dQRh6tOpSOtOqMxxujIRY91hK16OKp2IBKgEsqikD+Yu4t5CW1u4HxA+MVsWyCwBty1HoZm+Nr8gfD4fEVV7OHp0w4zqVXapUI4BlIufAtYSwwWzzQW9WuzjgpFNUXuUWJUecqMOxvmWA+7vMPmZaUdw5gG4zvkT6jOGrGZd+/aHaWP6sDcawYhVJGrHgDxlUQzl+sYsd212N+Hu8ppAqnip4565Zg5yk3O2wlK3ouCw1wmbZhftHjblDmVWZjbUk6nn4xNmUGFNSQb7oAFuNrEydcK/3TIqvaPRpK5DrUek1rGwDKbaZXBB85Y4HCrSRKa6Kts9SdSx7yST5wsIVFjOw1AuwC8r+WUxvsq3H1lp+0wHiQPjIFN1a3KUnTLoviDiDUUb6Pu2IPsWUAgg8Mr5czLXZVA06QVrndULcjW0zSdSXKEqcoJ1m7kxAPef7MX9rQfaJ/CvzJHwgYKFjrCDcfa9QJT1NpKugbzKj5Rg29zQ/mA/4xisq/wtZgbXk+9KKhtylxWoPAq3ussOpbVoNpU3fxqw/wBu9O2GeMjllhlVgGkiNBUqhvZZW/CwJ9Bn7pJTedZlL6c7jZ7GAxbyENOLQSRmkNQxGeRO8RSlo0tIy8bvxCXeihpDvTt6SECoeZnSDeiyKUrGFIQRGkQQcpIykJIjSskG3ZxEnKzurgQbrFpEg3EIZJGyxBxIOdz4Wv8ArGK1MG+p/L6jWNtHaw0diaeNYcR52k67S5j0MrbDkJ14XGGZVZ1awfMSbZtUIwJ+6R8JSsx4G0mp4iwA1I4zll47vp0mc+rfaG0hnujzOnpMb0g2g6uFBtle/jyl077wI5j9Y/G7HSqi9YrEboKumbpcZgr9pZi48W8ctsVTqEm5zJ4mFJnLIdFap/8A53p1xyVgtTwNN7G/heQVdnVqP8WnUT8SsPeRM2twBWEGIhtVYMywhRiSqY1VjwsQRmMIwu16iHMkjv19ePgZCUJyAv4SejsWo2bjcXv1PgIzfwXX1uNjOmJQnRltvW0NxcML8D8oVU2ceB9RB+imD6pWZst7dAHJV0J9fdL0kTpysc+MqhqYNxwv4H6wOtTYag+k0zKJC9KankovjjLlo3emiqYYHUA+IgtTZyHhbwvNfkjF8dVF529LB9mcifPOQPs9xpY+6a5wcKH3p0k/ZH+77xOlyi40eY0iS7sQgRZRWibskJjZI2MIktolpJCVjGSElYwrJBikYVhRWNKSQYiRtCykienJBiY3ekjpLTYeAvd2GhsvjxMzllqbak3dIKGDIG82WWQ+s12xUotRVCRvWF75G9vsnjKnEUcjBq4IpArqPeJ57eXt2k4rzH9GgxuN1vxCzfmH1gLbOxFEdhqyDkrF08wd6VGH6Q1qWjNble4/K0s8P00b7YQ+qn5iGq1uK7F9Yfbp4ep+OiqN6oLysrYVTrhKX9D1B8WmyXpXRf26ZPgVb42jTtjBtrSP5F+RkdsQMJTGuG/+w/8AlCKWGXhh6Q/EzmXu2HpsAaaBRcWyzNwdYBTjxZuTqNJ+BRBypoAfzQmnhlBubsebZzkkonSMUjYrdNo9cbMtt7GOlbs3turwuOMjobYbiAfdLjVyjZLio8V5maO1VOtxDKeMB0Mzpra8FQRbyqXESZcRAjyojTTEHWvJRWkTuqnRRUE6JAExJSYbpGh/iIV70zH5Tn75a4bF06n8N1bu0b8pznpeRKREjiJ0EbadaOiSRLRpEfEMkiIiSQxN2SMjWWS2jGMEiFG5sNTkJp6FEU0CjgPfxPrKnY1HecsdFHvOnzlwWvpOHly707eOdbMqAEEc5GmAYobZgZd58o6oYmG6QCl2Kq9kGwYa58xxnOOjPY3AWvaVFUhWCnU/3n4/Kejk4bE+yyknkbN6HWU20uh6ud5WIPP4d3uhlcpOjMZ9ZBqPdOTDE900dfYlRfs38P1gzYFx9lvSb2zoJh6e6LXJ8SYXTjDQZcyCB3iPpxgohJLIkkk3GWf2ut6p8B8IEaIPCF7Uq/vW8vgJAtQTpHOo+qiqLfobfWSgiLuxBadYjRreIy/0wmnjG7j4Wv6awTcibszxjXKrNdoDjcQmnjAeMpASP7y9J1/70+EODU8laEYkcx6zpQdYeZ9Z0OB/Ix61mX9YRTxnMef9/pLitg1bUSvr7Kt7JlysZ4yj8FtyqgG6+8OTdoeROnkZcYbpGh/iIV71zHoc/eZkqmFtwt3jKMAddDfxyP0901M59Fwvx6Jh8UlT+G6t3Xs35TnJjPOFxVvaBB/vjpLTB7eqrkH3gPsv2vLPMeRm5q+mL17bKdKbDdIkP8RSp5rmPQ5j3y0w+JSp/DdW7hr6HP3SSSJHGNkjTInMlIjCIIJiKrgdhQ3MFip8siIPT2xuHtipSPMg7vm6XUeZh5SMZJm4ytTKwThNtFhdWWovMWPvWCbbffUkZXKn3QOvsykx3t2zfeW6t+ZbGFGhemqgk2ABLG5y4m+vjOdw126TLbIUdpVUOTG3I5j3zQ7F6VYgnd3iLC+RJH5TcQHE9GKqi6FXHcd0+/L3wTCYepRdi6MLIxzBsbZ2B0MNyibjV7S6d4jDoGIpP21U791ABBNyV8OUGof/AJPLlA+Gp9p0S61Wy32texT5zALt+rvb1wLnTVe4EHUR2KFM4rDvSAUVGouyj7LGrY24Adm9v5uVpmS77PLLenrO0a5cX0zFgNBA6cmxXsjxHwMhpzdIlY5mkamNr1QoJY2A1MQodsU7VL/eAPy+UBtCcZiOsctoNAO4SG03GKRXMmSpIbRyCIFK0daRKJKsQ7dibseIu7JIt2dJbTpIKpH2gR3rn/oY/wDISHHf9IkqMyXUKfAKGb4x61QYrDKc2zDTvB6mEB7oYmkW0Coto0jTQnXh6ykbn4fCajbKfum8viJl2/v4SKWnjXXjfxhlHaY43U8xKsiNM1MqLjK2OC29VXRw45Nn79R6y4w3SGm38RSp5jtD6j3zzYMRpCaW0HXXMd/1m5lPrFwr1OhWSoL02DeBz8xqI4ieb0Nprfip5/rLzCbeqr9oVB/Nn/qGcWfXtq7RpWVmG2/Sb2wUP5l9Rn7pZ0qiuLowYfym/rykkbpB6z7oJGRGn690NIjHpXgmfw/SQb26ey3Im1/wto3xjcV0ppHep1CUIIBJS40B1W/PiI/bPR5Ko0sZj8f0axCE7oLDuPyM53B0mdGYzYtKovWYVxUBbMIykDIk2Gutsu+CYbZtVa9IlKptVpG/Vtu2Drc3vkLDlwkOzK1XDAqaRILX1IOgHLulvhtsX1pVfIKfnLVa3G+xmJSwXeFwQSLjLI6yFMQOY8rn4CZmntlRpRqnyT5tCBtmofYon+twLeSg/GXG0cpF7iMduC505tZQPGZvaGPNdgfsr7PAE87fXPWOxIesVNULdb7oUGwv4nWcuFM6Y46c8stnUzJRH06ElWjHQ2hCyVEkq0o9UlpbMVI8LHhY8LJGBZ1pJacZIy06cTOlpbZnZLkpmSc+MsVM6dOTolSOnToILtP+E/gPiJkqn1+JizpFEYhiTpEkQzp0kSPw7EMLEiJOjPavpf0zlJKblTdSQeYNj6zp07PO3GAYtSQk3J1JzPrJGnTplqkMFrCdOizQeIpgjMA+UpqigHIATp0UdTEMpCdOkk1pIgizpA8CLOnSJYonTpIoiidOgixjTp0UhM6dOkn/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data:image/jpeg;base64,/9j/4AAQSkZJRgABAQAAAQABAAD/2wCEAAkGBxISEhUUEBQUFBQUFRQUFRQUEBAPFBUUFRQWFhQVFBQYHCggGBolGxUUITEhJSkrLi4uGB80ODMsNygtLisBCgoKDg0OGxAQGiwfHSQsLCwsLCwsLCwsLCwsLCwsLCwsLCwsLCwsLCwsLCwsLCwsLCwsLCw1LCwsLCwsLCwrLP/AABEIAOEA4QMBIgACEQEDEQH/xAAcAAABBQEBAQAAAAAAAAAAAAACAAEDBAUGBwj/xABKEAABAwEEBgYHBAYHCQEAAAABAAIRAwQSITEFBhMiQVEyYXGBobEUQlJykcHRByNikhUzgrLh8CRDU5OiwtIlNERUY3Ojs/EW/8QAGQEAAgMBAAAAAAAAAAAAAAAAAAECAwQF/8QAJhEAAgIBBAEFAQADAAAAAAAAAAECEQMEEiExExQiMkFRcSMzYf/aAAwDAQACEQMRAD8A4fn2u/eKSDn2nzKcLqx6RlfYSQQykCmkK2GE8JgU8ooLEpIQgK1YqjWucXNLt2Gw67DjkTgZ7PJOXAlG2RCg7l5JrsZrpqVJtSkxtKzE1D0qm2e8nk0MG62cfgqWm7KCb1OzvoBuBDqj6wvjMhxbh2SoRyc0TcODJCcIruMIgFqSKKBATwjTQnQAEISFKQmCYAAJ0bmpAJ0KgQUBUjkBUaGDCcBJMSlQBoSmBTkopAA4JkZQlQcUSTGSShKFGkFjJJ4ST4ArBufafNO5qlpDDvPmUntVcV7UTbIYSAUlxE1qkkBG0KS4EbWI7ikkRbAa1aegaV6oRAIwEETOHL+YVENWpq8AKk5mRxjC7n4nBVZ17SzF2ekMsDJYLpEuuyb8gYy0jEY4ZLL1sY1lB7WnA3jGZwIjGBAxOa3bE50U9x8XwcHOA45RPzWJrnOzcd6HA5m5OPH2sssFixr3l8n7TzpwxPafMqVrAgIxPb8yjC7ETEOKQRwmlCVIjQtmP5KY0xmiTIAY0wkKfL5KQJuxOgG2YQGnHX4qSU8pAQOpJOs6nhJFDKLmQgK0LgUVWgOGCjQrKgTkI3UyE0KFDsCEoR3UrqVBYEJ0dxJFAQUOiEZCGh0R2KRyhBe1FjfIN1OAkiaFIQgE6SJoUkIcK/oJhNXATiDmBkM+7kqLQtLV/CqcuGeAmOfPzVOde0nj7PSqLBLNy9v5yLvHIQsPXWo40yJbdF6Ju4SRN2B0jAx6luWcuLmdF5v5kBo4+rw+qxdbKYax+DWyXCSJDjAG6BMO7coKxwpSRol0cEW4ooUhakGrrmMCEnBSXUxamIhhEE8Ig1IYKQTwkRyTI2NCchIJOEoABojJGSkB2pJANeTykQmuoAchQvpclI92Se8hoCDZlK4fip5CaQltCwNikpL4SRtQGVZeg3sCmUdkH3bfdHkpXBUR6RN9iJRBAQiATXIWG0KRrVG0KcBToLEAtPQDJqd/ESOCzgtbVlpNbjgeDrvDj1dap1HxJ4/kej0BvMl3r/2Zn1szHkqulKINWmHAwahBA3iW8YJOAwknlgr9PF9IG9BcT6ruB4kYqrpMRUp4YbSekGNwOAIHWRhziVgj2aJHlxGPekknC7UejFZ2Gour9K0U61SsYDCGyQ0gC6XEknJbf6B0af8AiaH56H1VHVBv+y7cebavhQXgthczZtDqF5wBBc4HGXF3s8Bh3rjajPkWRpM2Y4JpH0fZ9TrHU/V1GPjO6Kb4nKYOCl//AAdn5j+7H1XH/YAdy2w24DWYQ2IAFwxC9RdZahdIqkDHC6DgSYj48ZyCp9Tl/SW1HluvOgWWV9MMMh7XE7ob0SI49a5dehfasz/dyc4qD9xeersaWTliTZiyqpDQkE6S0ldjQmhSXULkhglAURCFwSHYLkKJIBIVgwkihMgVinqSTyEkDsz7IPu2e63yUxQWL9Wz3W+QUzgqYrhFj7I0TU5Ct0bTdEMaAeLjvHjlyzRTET6I0PVtLi2i0OLReO8BDZAJx7fAqXSdjbScGtcXENF6Wlha7iIPYCu+1XdSsth2tUtmr95UeDjBIFNnOThh2rj9LMqWmqarIeahF1jBBaCYa0D1oiCQqYZXKbvhFriq4MQLa1Zp/eA8b3EF2MCMBisp9MgwRBBghbeqjof+2cb4Z6o48lPU8wFjXuPQLOG36WLcXmYY9py7cFBpHGpSicC4+rlLZgnhlPUrNkcb9HEnF2T2u9XgeKr6RGLCZweMCIHTb6vPrXOXZo+jyyEoTwQnC7SfBiZ6XqFYtro6tTm7tXVmXomLzA2Y4rGP2Z2yQRb6UjCfQowyxAfjgt3U9jxo0mnN4i0FsZl2IaB1yFB9n1otzqNU2rbXhUAbtmkOu7MTF4TF6VwM8n5ZG2DqKNPU3VqrY9qa1ZtZ1QsxFPZQ1gIAi8ZzXUErz37PLfbiK7rbt4bsrorNc05P2lyQPwrz63ayaUOlSGl4G0ADZcWClewPKIVPLJI9E+1Zu5QP4njwafkvOSvRftIq36FE/wDUPiwrzohdzRf6kYsvyAIRBIhMthUG1IhJE1RGRuCAtUrgoymIicEzUnoQlQB4JSEKSKCwrySFJOgsp2PoN91vkFMorGNxnut8lKVniuEWPsSNqjRhSQiwKpu3ZN0SQJMCY4dyv6J0gaLg5uPVMR1jr+qzWqZqbimqZJNnSW62UbVcD92pImqAAY/GI3u3NVyTZKgaLpIhxxBwdBAkjlGKxA+Ml2OjbeKtKa7aVSmRvU4FOoLu6HMcBnEceazZIbF+osjK2aFh024ilLGze4BpwIgk8s57lv2OymrRbUMhpuvaL1/dLgc+5c1S0SwOhpeWvgBpeG7pAwloM9ohdfZLc5rGg0yGjCMGhrRHA4mAsOZJdF0GVdYtT6NdssFyoBAcOMZSOK810toWrZnRVaY4OGLT3/Ir28VARIOCpMfZ7SHNDqVZuTgHNqDsICeHVzxunyhTxqRyf2ctq1LO9rarqYZVMAMpv6TQT0hhj5ldUbFX/wCZd/c0fom0JoanZb4oyGvdeukzdMRAPLBaiozTUpuS+ycVSoxq9jtF0/0gnA50aP0Xm+mrZpGg+QyhUHBwoQ6OE4r1u0DdPYfJcvaKQcMeChEkcLpu3WirSpeklsy511rLgHRA4mTBWGQuo11aAaUcn/5VzK7mkX+JGHN8gCEBUpCAtWkrBRBCUgcUAgnoCEZQlAmQuahuKYhCUMdA3UoRJJWAFxJHCSLCihZOgz3W+SlKhsh3G+63yU0qmPSJvsSdqScFSQiRoUoKgaVKphYcBXrHXHRflkDJwlZ6kam4poSk0dHZbZUa8Oad4ZGBO7gI+K6iyaxG/dtQuOMXKoYCA0j+sbkRwlcPoy1ODoEYY4iTgAT4BRaV0/WuPeXOuta51wHOBxPHJY8uLf8ARcpUdR9pmtQpUvRqbg2pWaDUex0RTOAgTImPgFz32RaBqPtIrtcW0qMjdc6695bAbOEtAMlp/CvL7PXdaKw2kuc52YJxHAdQw4L6i1F0M2y2OnTAg3QT1Ejj181xXHmzYnwb7m81V2xGPqXiMZkRhe7JlYev+tbdHWbbOY6oHVG0rrXBplwJmT2eKo6G1qba7G20tDmMcHi49wcd19wgkZzCbX4KzrK9TdPYfJc0XKax2+/TGON35QqjnJRA5XXh29S7H+bVzUqL7X7bdq0WlpIFN5GMQSRx7gnou3R2Cfguzocu6O38MeeFOwymhFKQMreUoAhAplEUCHKFOCkgQxTJymCBihKE6SQCSSSTAyrKdxvut8gpQVBZhuN91vkpAs8ekSfZJeThyivImlSQmyUFSscoGlShWCsma5EHKBqkHJN3XArNGwAhxIBMtdENJOLLuXaqpP0M/MLW0fo1pDXuJALTemoW4AzEA5fVZOzu4RCxaZ5HJqdUWzVJDavaFottLCxoBdUGZwb2chxXrektYGUKYYw5ACeJ/wDpXlDTBBGatOtDnOBe44ZdvMp59KnykThlf2dfpzQw0nYG06lQs/pG0Lg0PxayAIJy3vBQWfQdmoWWlYqtdzABVfTqCKTb4ftN/HAC9z4di0dX3gWNsGZqVDOPUFwf202l1yztaeltZx4C4uVOFWaoys5fSesFcWsVbLWNQsdsqV28GvExFw5hx4ciF7Y18iTgYxGcE5heSfZfq+2pUFqtDXbJsildMOv5bUA5tb8zyXqNSlWDDUZFVoGLGxeEcSYwJHcqkiTOa15slN7qRexriA6C4AxiFhBbOsNuZVuFhyDpaRDmmRgR8Viyu9pI1iRgyu5DFMHInFRXgtJUWAVE4IQ5MXoBsJyZDKFzkJCsIlMXJNclCdCsaUpShJHAWKUk6SAMuzDcb7rfJSIbN0G+6PIKQhZ49ItfYKeEiEUKSEOFI1RgKVoU0IIKQVLuPLHmMMfko2hWBRF3Iz8B8ESkqoEg6NZ5iHOE4kBxaMRBwGHUrelKbWuaGxGzpmWmQSWgu8ZVuja4YDcpTLjjREwW3COz5rOqUwWgg88FCN2SZFeRX0zmEZ5c+H84pgruCvo7vQDv6HS63Vf/AGEfJY2uegGWx1HaOcG0w4w2BevFsgnhlwRWHSJZQotABgPOeRNVxg+HxVn0u/BiPFcfPj5f9N2OXCBsTBTLNm0BrIDWiQBGAyy7R4roaRkh9B1yp7Jht7mMMJPwPUVhNOIVp3UsjrplnJW0/o/0uoBRo3a90l91zWNcGmOicnY81yVGgL0PJEEjqwzxXWaQq7Us+8NOuJ2VS8WB+X3dRwyOUO7ismz6Je81JaQ2gC6o17g1wJzxOePgujpp1CmzPNW7My1MpCQ0k8vWx6/4LPc0LttV9VPSyalU3aQJADcC6M8eA61UsuhqNLSGwrFr6W8QS7MHoh3WPktHljbXbRW4s5SOSenUxxXd64al0qFM17O+GtiWOM5n1HZ9xXAVmIx5VNbohKNcMnTFR2epMg5hSlaYS3KylqmRkpr5RuUabIhX019CkgB5STSkkBVsx3G+63yCkUFnO433R5BSByoj0i59hwkmvJXlJEWOpGlRhSNKl0gRp6KpBzgDhJAk4AScytq2av3rUKFmftAQN4mAMATlw7FzQfA7uxSm2Oad0ntBgg82ngVTzdplt/R1Os+qnolOmWvL3OJa6cpI3YHLAjvQaw6r1LIxjwdox0SYgtdAkHvmCuatuk6tV16o9zj+I5diu1tZLS+kKL6hLG95MZBx4gIUciS5/ot0X9E9/ZzTrNwMAiIc0zge0LOr0ixxby48COB7xigDieB6yrVt9QnMsAP7Jc35BXx4dEJco1NA0LzDPB5/datN9KFBqq2aTvfP7rVpvpLnZvmzTj+KKF0yqdv1hs9H9ZVaOoGfJaNr0a+0MdSpOuvIvCcjdxunqK8x1h1TrvqYh9N+AuuaTTkcnDo96wZYts0RNnTOsVFzGvYS5riSMMcJBnkpLPrLSrgUKzrj+jSrmbvVTqniyTAPq9i49+qNvpgTQqObzYNoPBUK1irMxfSqN96m4dsSElmyRVIPGmdo3WmvZHVKd6pTcJY9oALZ4Eb8EwRDuRWO/WJpM785yQ2Z5zfVHRmhbRag/Ysc/ZiXYx2ATmerqVSnYXOfcax5eTduAb05QRGCHqMvdh4o/h1Nq13qV2Mp1H1HNZluDE5STfxMcVTbplmR48wR9VUtur1azOu12Fu7fBJzAIyPPgqFRmMN4HwQtTlj0weGH4dCy3MG/MtAM9ympaUouycO/Bci8PAIAOIiACq7bDVPqkdZ3Vphrpr6KZaeLO/vAjAg9hlAQue0U2q0QCXukRdBgDrcV0RB710tPn8q6MmTFs+wYShFCULSVjQknupIAz6Dd1vujyUhCVAbrfdb5BEQqVHhFl8gSkCjhKEUFiapKaABGApVYi26hI7FZs1ipgxUqcGEXZM3iLwk5OAnPko7HXBEHMeIScJJ5I2D3GtozVnbV30tq2GHpe0Jjd78O1Na9W3ttGwpkVHcLuHc4cDgqNmtbmRdJBGAgnKZ81NYrVUpuvsJa7HeJM45klQ2z/RpoB1Es3SMlFpAw4NObWgHtMuI7i6FumpRp2cVqkmqXEMYRg88P2RmT1gLmHVCSS4ySSSeZOJKeJ7nYsnCpHQ6s6Sc1rqbad8yXnfDcMBlBWrU0k8/1RH7YPyWFqkfvXe4f3mrpKjZWXURXkZdh5iWtVLQXWkAsjddxB4di7G16Kpve15G8058+1chq1DbQ3rDh3kLvry583T4LkZttsNJ3SpsPa1s/Fc/btDUjlfb1Co8D4TC6i0FY9pUooLOUtGhGjovcO1lF3iWrNfoMTIcJ57GjPxurqLSqD1PaPcYlTQpPSeD20KTvMKI6AHFwHZQoD/Kt5A5JxQbmYJ1dp8XPPe1vkEhoKg31J7Zd5rYcoKrlHakFsx7ZSa1pDQBhkAAsOVu6RfgVhEQujoV7WZM/aFKQKaEltKBkkUJKQA0aW633W+SarTV2z0txvut8kqtLJQS4QN8mfcSDFd2abZp7Q3FQNRXVYFJHsUUG4qBpGStU6/tCesYFPsUQpKVBYbK7RjvfAfVE/SHENk8L+I/KFFsihNNJxBSOq0Dqu62MFe0VHw4kNDYGDTHEQBIOAC2mai2YZioe15+QUmrumH0rNSY1rIDBm0zJJJnHmSrtTWOrwDPyn6rlTyZdzSNkYxozK2rtGzC/TDgSQ0y4uEHHj2Km5y0bbpd9Vt14aRMxEY9ybQ9kbWc4ERDZ3SeYHHtVU5Sq5FiSM7bFm+3NuI7Riu0selNowPbiHCcOB5LLravMIIBd8R9FDo6wejy1pcQ4zBcXQeY4BZVPnkm42jVtFsMGBksO06TjMq7XbP8ViWuxkyteOUWVNMjtGlFW/SCp17K5U30XK/YmRtmv6egNvWOWOSDCoSikG5mlUtyqV7YotjzWdpAlowVDlG6RPkG0Wi+6OA/kBRXVTbaIGCF1Y810sLjjjRlmnJ2XriV1UNqUxqFW+ZfhDxs0JHMeCSzrxTpef8A4PxnS0KW433W+SVekrtnZuN91vkE9WnKuj0im+TNNJMKS0DRTCipBZRFFSbFWtkiFNAFMUkTaKubJOKSCNlIUU2wV/Yom0JTHZqWPCmwDg0KRzlml5aOPion2p/MjxWN6dt3ZpWdUaLiuj1KbNR5/B5uH0XEGu8+s74wuk1HquDqpk9FnGeLlm1Gnag3Zdjypyo72pQBywVR+jZOJHbGKAWx/PyR+mO/kLl7GabRFU0SyYLjJkjDDDPzVK2aGeMWbytWi2PvMiM3cPwH5qp6ba+dL4PHD6wlTQOSOe0hTLP1jHN7WOj4wsC1W2njiF6Cy32jG9s8+E5R2c5UYrud+tZTJ6qbXeJCkpTXTI+082Npbw+SD0gcAT3Er0o0Kf8AZ0u6kwfJR7JoyYz8jUPyP7GlE85Larugx3wITUNA1XOvVewCDAXo2Hst/KEziPZb8D9VCMJJ2yW5HjWlrA6jVcwyIxbPFp6P07lTldx9pDBNFwaAYe0kDMAtIHifiuJhdTG242Zp0mDKUo7qVxWUyNoCUkdxJG1is7yhT3G+63yCd7FI0RgOCeF0VwYSvdSY1WICQppgQlie6pYSuoER3U91HCcBAEd1GERaldQIcFA6gDzHYUYCIICyq+zDmVrasV2US8vdmGxhxBd9VTlA6kDxI91zm+Sryw3wcSzHPbKzqzpqjzP5SiGmaPteBXJeij2n/ncUhZfxP/OVh9EafUo6erpemXNgnN3D8Kk/SdP2vArlvRh7T/zJzS/E74/wS9CyXqUdN+kafteBSFvp+14Fczd/E74j6Ji38Tv8J+SHomL1MTpxb6ftDxVetpH2Cw5dJxyjHxhc/dPtu/wf6Ui13tu/8f8ApUXoZD9TE2/Tncdnw9Z3LHxQemPw/VZid85RjHesUh3tu+FP/So3XvbP5WfRR9BL9DzxK2vzg4UYIMF8x+yuSZSBXT2+x7SLziYmMGj5dSp/o1o4nwW3Dg2xplU81sx9gE4oBa/6PHM+CdujhPE9WCu2Ir3mRsQkug/Rg9nxST2IN5qJBJJSKitYs6v/AHD+61XEkkodEpDJgkkmQEiCSSYDpJJJiEkUkkgGCJiSSGMkSSSSGhknJJI+hkT0kySaEggmfkkkgkRuUT0kkAA5RFMkmQEpKHS+KSSQy2kkkk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Rectangle: Rounded Corners 15">
            <a:extLst>
              <a:ext uri="{FF2B5EF4-FFF2-40B4-BE49-F238E27FC236}">
                <a16:creationId xmlns:a16="http://schemas.microsoft.com/office/drawing/2014/main" id="{C31459AD-C653-46BF-A04A-DDB339B555AD}"/>
              </a:ext>
            </a:extLst>
          </p:cNvPr>
          <p:cNvSpPr/>
          <p:nvPr/>
        </p:nvSpPr>
        <p:spPr>
          <a:xfrm>
            <a:off x="536575" y="1600200"/>
            <a:ext cx="2895600" cy="13749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latin typeface="+mj-lt"/>
              </a:rPr>
              <a:t>CLINICAL SERVICES</a:t>
            </a:r>
          </a:p>
        </p:txBody>
      </p:sp>
      <p:sp>
        <p:nvSpPr>
          <p:cNvPr id="17" name="Rectangle: Rounded Corners 16">
            <a:extLst>
              <a:ext uri="{FF2B5EF4-FFF2-40B4-BE49-F238E27FC236}">
                <a16:creationId xmlns:a16="http://schemas.microsoft.com/office/drawing/2014/main" id="{0C9CF537-9B39-4C2E-BCD4-7ECB6131C779}"/>
              </a:ext>
            </a:extLst>
          </p:cNvPr>
          <p:cNvSpPr/>
          <p:nvPr/>
        </p:nvSpPr>
        <p:spPr>
          <a:xfrm>
            <a:off x="536575" y="3549976"/>
            <a:ext cx="2895600" cy="126097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BIO-ANALYTICAL</a:t>
            </a:r>
          </a:p>
        </p:txBody>
      </p:sp>
      <p:sp>
        <p:nvSpPr>
          <p:cNvPr id="18" name="Rectangle: Rounded Corners 17">
            <a:extLst>
              <a:ext uri="{FF2B5EF4-FFF2-40B4-BE49-F238E27FC236}">
                <a16:creationId xmlns:a16="http://schemas.microsoft.com/office/drawing/2014/main" id="{E8B43FAA-0F32-4BD5-B907-9689578D488B}"/>
              </a:ext>
            </a:extLst>
          </p:cNvPr>
          <p:cNvSpPr/>
          <p:nvPr/>
        </p:nvSpPr>
        <p:spPr>
          <a:xfrm>
            <a:off x="612775" y="5274170"/>
            <a:ext cx="2819400" cy="1181101"/>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DATA &amp; PROJECT MANAGEMENT</a:t>
            </a:r>
          </a:p>
        </p:txBody>
      </p:sp>
      <p:sp>
        <p:nvSpPr>
          <p:cNvPr id="19" name="Rectangle: Rounded Corners 18">
            <a:extLst>
              <a:ext uri="{FF2B5EF4-FFF2-40B4-BE49-F238E27FC236}">
                <a16:creationId xmlns:a16="http://schemas.microsoft.com/office/drawing/2014/main" id="{251DB822-F0CC-42E0-8E74-A1E22A43AE20}"/>
              </a:ext>
            </a:extLst>
          </p:cNvPr>
          <p:cNvSpPr/>
          <p:nvPr/>
        </p:nvSpPr>
        <p:spPr>
          <a:xfrm>
            <a:off x="3584575" y="1600200"/>
            <a:ext cx="8115302" cy="18070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ü"/>
            </a:pPr>
            <a:r>
              <a:rPr lang="en-US" altLang="x-none" sz="2000" dirty="0">
                <a:solidFill>
                  <a:schemeClr val="tx1"/>
                </a:solidFill>
                <a:latin typeface="+mj-lt"/>
                <a:ea typeface="SimSun" panose="02010600030101010101" pitchFamily="2" charset="-122"/>
                <a:cs typeface="Times New Roman" panose="02020603050405020304" pitchFamily="18" charset="0"/>
                <a:sym typeface="Times New Roman" panose="02020603050405020304" pitchFamily="2" charset="0"/>
              </a:rPr>
              <a:t>BA/BE Studies- Healthy subjects and patients</a:t>
            </a:r>
            <a:endParaRPr lang="en-US" sz="2000" dirty="0">
              <a:solidFill>
                <a:schemeClr val="tx1"/>
              </a:solidFill>
              <a:latin typeface="+mj-lt"/>
            </a:endParaRPr>
          </a:p>
          <a:p>
            <a:pPr lvl="0">
              <a:buFont typeface="Wingdings" panose="05000000000000000000" pitchFamily="2" charset="2"/>
              <a:buChar char="ü"/>
            </a:pPr>
            <a:r>
              <a:rPr lang="en-US" altLang="x-none" sz="2000" dirty="0">
                <a:solidFill>
                  <a:schemeClr val="tx1"/>
                </a:solidFill>
                <a:latin typeface="+mj-lt"/>
                <a:ea typeface="SimSun" panose="02010600030101010101" pitchFamily="2" charset="-122"/>
                <a:cs typeface="Times New Roman" panose="02020603050405020304" pitchFamily="18" charset="0"/>
                <a:sym typeface="Times New Roman" panose="02020603050405020304" pitchFamily="2" charset="0"/>
              </a:rPr>
              <a:t>Clinical end-point studies</a:t>
            </a:r>
            <a:endParaRPr lang="en-US" sz="2000" dirty="0">
              <a:solidFill>
                <a:schemeClr val="tx1"/>
              </a:solidFill>
              <a:latin typeface="+mj-lt"/>
            </a:endParaRPr>
          </a:p>
          <a:p>
            <a:pPr lvl="0">
              <a:buFont typeface="Wingdings" panose="05000000000000000000" pitchFamily="2" charset="2"/>
              <a:buChar char="ü"/>
            </a:pPr>
            <a:r>
              <a:rPr lang="en-US" altLang="x-none" sz="2000" dirty="0">
                <a:solidFill>
                  <a:schemeClr val="tx1"/>
                </a:solidFill>
                <a:latin typeface="+mj-lt"/>
                <a:ea typeface="SimSun" panose="02010600030101010101" pitchFamily="2" charset="-122"/>
                <a:cs typeface="Times New Roman" panose="02020603050405020304" pitchFamily="18" charset="0"/>
                <a:sym typeface="Times New Roman" panose="02020603050405020304" pitchFamily="2" charset="0"/>
              </a:rPr>
              <a:t>Pool of 8500 volunteers</a:t>
            </a:r>
            <a:endParaRPr lang="en-US" sz="2000" dirty="0">
              <a:solidFill>
                <a:schemeClr val="tx1"/>
              </a:solidFill>
              <a:latin typeface="+mj-lt"/>
            </a:endParaRPr>
          </a:p>
          <a:p>
            <a:pPr lvl="0">
              <a:buFont typeface="Wingdings" panose="05000000000000000000" pitchFamily="2" charset="2"/>
              <a:buChar char="ü"/>
            </a:pPr>
            <a:r>
              <a:rPr lang="en-US" altLang="x-none" sz="2000" dirty="0">
                <a:solidFill>
                  <a:schemeClr val="tx1"/>
                </a:solidFill>
                <a:latin typeface="+mj-lt"/>
                <a:ea typeface="SimSun" panose="02010600030101010101" pitchFamily="2" charset="-122"/>
                <a:cs typeface="Times New Roman" panose="02020603050405020304" pitchFamily="18" charset="0"/>
                <a:sym typeface="Times New Roman" panose="02020603050405020304" pitchFamily="2" charset="0"/>
              </a:rPr>
              <a:t>2-bed ICU</a:t>
            </a:r>
          </a:p>
          <a:p>
            <a:pPr lvl="0">
              <a:buFont typeface="Wingdings" panose="05000000000000000000" pitchFamily="2" charset="2"/>
              <a:buChar char="ü"/>
            </a:pPr>
            <a:r>
              <a:rPr lang="en-US" altLang="x-none" sz="2000" dirty="0">
                <a:solidFill>
                  <a:schemeClr val="tx1"/>
                </a:solidFill>
                <a:latin typeface="+mj-lt"/>
                <a:ea typeface="SimSun" panose="02010600030101010101" pitchFamily="2" charset="-122"/>
                <a:cs typeface="Times New Roman" panose="02020603050405020304" pitchFamily="18" charset="0"/>
                <a:sym typeface="Times New Roman" panose="02020603050405020304" pitchFamily="2" charset="0"/>
              </a:rPr>
              <a:t>100 bed facility</a:t>
            </a:r>
            <a:endParaRPr lang="en-US" sz="2000" dirty="0">
              <a:solidFill>
                <a:schemeClr val="tx1"/>
              </a:solidFill>
              <a:latin typeface="+mj-lt"/>
              <a:ea typeface="SimSun" panose="02010600030101010101" pitchFamily="2" charset="-122"/>
              <a:cs typeface="Times New Roman" panose="02020603050405020304" pitchFamily="18" charset="0"/>
            </a:endParaRPr>
          </a:p>
          <a:p>
            <a:pPr algn="ctr"/>
            <a:endParaRPr lang="en-US" dirty="0">
              <a:latin typeface="+mj-lt"/>
            </a:endParaRPr>
          </a:p>
        </p:txBody>
      </p:sp>
      <p:sp>
        <p:nvSpPr>
          <p:cNvPr id="20" name="Rectangle: Rounded Corners 19">
            <a:extLst>
              <a:ext uri="{FF2B5EF4-FFF2-40B4-BE49-F238E27FC236}">
                <a16:creationId xmlns:a16="http://schemas.microsoft.com/office/drawing/2014/main" id="{15D27998-1D53-4ADD-BC45-CC292BC62849}"/>
              </a:ext>
            </a:extLst>
          </p:cNvPr>
          <p:cNvSpPr/>
          <p:nvPr/>
        </p:nvSpPr>
        <p:spPr>
          <a:xfrm>
            <a:off x="3584575" y="3505860"/>
            <a:ext cx="8115302" cy="1305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Wingdings" panose="05000000000000000000" pitchFamily="2" charset="2"/>
              <a:buChar char="ü"/>
            </a:pPr>
            <a:r>
              <a:rPr lang="en-US" sz="2000" dirty="0">
                <a:solidFill>
                  <a:schemeClr val="tx1"/>
                </a:solidFill>
                <a:latin typeface="+mj-lt"/>
                <a:ea typeface="SimSun" panose="02010600030101010101" pitchFamily="2" charset="-122"/>
                <a:cs typeface="Times New Roman" panose="02020603050405020304" pitchFamily="18" charset="0"/>
                <a:sym typeface="Times New Roman" panose="02020603050405020304" pitchFamily="2" charset="0"/>
              </a:rPr>
              <a:t>6 LC MS/MS</a:t>
            </a:r>
            <a:endParaRPr lang="en-US" sz="2000" dirty="0">
              <a:solidFill>
                <a:schemeClr val="tx1"/>
              </a:solidFill>
              <a:latin typeface="+mj-lt"/>
            </a:endParaRPr>
          </a:p>
          <a:p>
            <a:pPr lvl="0">
              <a:buFont typeface="Wingdings" panose="05000000000000000000" pitchFamily="2" charset="2"/>
              <a:buChar char="ü"/>
            </a:pPr>
            <a:r>
              <a:rPr lang="en-US" sz="2000" dirty="0">
                <a:solidFill>
                  <a:schemeClr val="tx1"/>
                </a:solidFill>
                <a:latin typeface="+mj-lt"/>
                <a:ea typeface="SimSun" panose="02010600030101010101" pitchFamily="2" charset="-122"/>
                <a:cs typeface="Times New Roman" panose="02020603050405020304" pitchFamily="18" charset="0"/>
                <a:sym typeface="Times New Roman" panose="02020603050405020304" pitchFamily="2" charset="0"/>
              </a:rPr>
              <a:t> 6 Deep freezers</a:t>
            </a:r>
          </a:p>
          <a:p>
            <a:pPr lvl="0">
              <a:buFont typeface="Wingdings" panose="05000000000000000000" pitchFamily="2" charset="2"/>
              <a:buChar char="ü"/>
            </a:pPr>
            <a:r>
              <a:rPr lang="en-US" altLang="zh-CN" sz="2000" dirty="0">
                <a:solidFill>
                  <a:schemeClr val="tx1"/>
                </a:solidFill>
                <a:latin typeface="+mj-lt"/>
                <a:ea typeface="SimSun" panose="02010600030101010101" pitchFamily="2" charset="-122"/>
                <a:cs typeface="Arial" panose="020B0604020202020204" pitchFamily="34" charset="0"/>
                <a:sym typeface="Times New Roman" panose="02020603050405020304" pitchFamily="2" charset="0"/>
              </a:rPr>
              <a:t>-</a:t>
            </a:r>
            <a:r>
              <a:rPr lang="zh-CN" altLang="en-US" sz="2000" dirty="0">
                <a:solidFill>
                  <a:schemeClr val="tx1"/>
                </a:solidFill>
                <a:latin typeface="+mj-lt"/>
                <a:ea typeface="SimSun" panose="02010600030101010101" pitchFamily="2" charset="-122"/>
                <a:cs typeface="Arial" panose="020B0604020202020204" pitchFamily="34" charset="0"/>
                <a:sym typeface="Times New Roman" panose="02020603050405020304" pitchFamily="2" charset="0"/>
              </a:rPr>
              <a:t>20</a:t>
            </a:r>
            <a:r>
              <a:rPr lang="en-IN" altLang="zh-CN" sz="2000" dirty="0">
                <a:solidFill>
                  <a:schemeClr val="tx1"/>
                </a:solidFill>
                <a:latin typeface="+mj-lt"/>
                <a:ea typeface="SimSun" panose="02010600030101010101" pitchFamily="2" charset="-122"/>
                <a:cs typeface="Arial" panose="020B0604020202020204" pitchFamily="34" charset="0"/>
                <a:sym typeface="Times New Roman" panose="02020603050405020304" pitchFamily="2" charset="0"/>
              </a:rPr>
              <a:t>º</a:t>
            </a:r>
            <a:r>
              <a:rPr lang="zh-CN" altLang="en-US" sz="2000" dirty="0">
                <a:solidFill>
                  <a:schemeClr val="tx1"/>
                </a:solidFill>
                <a:latin typeface="+mj-lt"/>
                <a:ea typeface="SimSun" panose="02010600030101010101" pitchFamily="2" charset="-122"/>
                <a:cs typeface="Arial" panose="020B0604020202020204" pitchFamily="34" charset="0"/>
                <a:sym typeface="Times New Roman" panose="02020603050405020304" pitchFamily="2" charset="0"/>
              </a:rPr>
              <a:t>C</a:t>
            </a:r>
            <a:r>
              <a:rPr lang="en-US" sz="2000" dirty="0">
                <a:solidFill>
                  <a:schemeClr val="tx1"/>
                </a:solidFill>
                <a:latin typeface="+mj-lt"/>
                <a:ea typeface="SimSun" panose="02010600030101010101" pitchFamily="2" charset="-122"/>
                <a:cs typeface="Arial" panose="020B0604020202020204" pitchFamily="34" charset="0"/>
                <a:sym typeface="Times New Roman" panose="02020603050405020304" pitchFamily="2" charset="0"/>
              </a:rPr>
              <a:t> </a:t>
            </a:r>
            <a:r>
              <a:rPr lang="en-US" sz="2000" dirty="0">
                <a:solidFill>
                  <a:schemeClr val="tx1"/>
                </a:solidFill>
                <a:latin typeface="+mj-lt"/>
                <a:ea typeface="SimSun" panose="02010600030101010101" pitchFamily="2" charset="-122"/>
                <a:cs typeface="Times New Roman" panose="02020603050405020304" pitchFamily="18" charset="0"/>
                <a:sym typeface="Times New Roman" panose="02020603050405020304" pitchFamily="2" charset="0"/>
              </a:rPr>
              <a:t>walk in chamber</a:t>
            </a:r>
          </a:p>
          <a:p>
            <a:pPr lvl="0">
              <a:buFont typeface="Wingdings" panose="05000000000000000000" pitchFamily="2" charset="2"/>
              <a:buChar char="ü"/>
            </a:pPr>
            <a:r>
              <a:rPr lang="en-US" sz="2000" dirty="0">
                <a:solidFill>
                  <a:schemeClr val="tx1"/>
                </a:solidFill>
                <a:latin typeface="+mj-lt"/>
                <a:ea typeface="SimSun" panose="02010600030101010101" pitchFamily="2" charset="-122"/>
                <a:cs typeface="Times New Roman" panose="02020603050405020304" pitchFamily="18" charset="0"/>
                <a:sym typeface="Times New Roman" panose="02020603050405020304" pitchFamily="2" charset="0"/>
              </a:rPr>
              <a:t>Well-equipped processing laboratory</a:t>
            </a:r>
            <a:endParaRPr lang="en-US" sz="2000" dirty="0">
              <a:solidFill>
                <a:schemeClr val="tx1"/>
              </a:solidFill>
              <a:latin typeface="+mj-lt"/>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4187B0EF-19DD-44D5-A1AF-0B450F0E262D}"/>
              </a:ext>
            </a:extLst>
          </p:cNvPr>
          <p:cNvSpPr/>
          <p:nvPr/>
        </p:nvSpPr>
        <p:spPr>
          <a:xfrm>
            <a:off x="3622674" y="5007470"/>
            <a:ext cx="8115302" cy="1517485"/>
          </a:xfrm>
          <a:prstGeom prst="roundRect">
            <a:avLst>
              <a:gd name="adj" fmla="val 3151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Wingdings" panose="05000000000000000000" pitchFamily="2" charset="2"/>
              <a:buChar char="ü"/>
            </a:pPr>
            <a:r>
              <a:rPr lang="en-US" altLang="x-none" sz="2000" dirty="0">
                <a:solidFill>
                  <a:schemeClr val="tx1"/>
                </a:solidFill>
                <a:latin typeface="+mj-lt"/>
                <a:ea typeface="SimSun" panose="02010600030101010101" pitchFamily="2" charset="-122"/>
                <a:cs typeface="Times New Roman" panose="02020603050405020304" pitchFamily="18" charset="0"/>
                <a:sym typeface="Times New Roman" panose="02020603050405020304" pitchFamily="2" charset="0"/>
              </a:rPr>
              <a:t>Software: </a:t>
            </a:r>
            <a:r>
              <a:rPr lang="en-US" altLang="x-none" sz="2000" dirty="0" err="1">
                <a:solidFill>
                  <a:schemeClr val="tx1"/>
                </a:solidFill>
                <a:latin typeface="+mj-lt"/>
                <a:ea typeface="SimSun" panose="02010600030101010101" pitchFamily="2" charset="-122"/>
                <a:cs typeface="Times New Roman" panose="02020603050405020304" pitchFamily="18" charset="0"/>
                <a:sym typeface="Times New Roman" panose="02020603050405020304" pitchFamily="2" charset="0"/>
              </a:rPr>
              <a:t>WinNonlin</a:t>
            </a:r>
            <a:r>
              <a:rPr lang="en-US" altLang="x-none" sz="2000" dirty="0">
                <a:solidFill>
                  <a:schemeClr val="tx1"/>
                </a:solidFill>
                <a:latin typeface="+mj-lt"/>
                <a:ea typeface="SimSun" panose="02010600030101010101" pitchFamily="2" charset="-122"/>
                <a:cs typeface="Times New Roman" panose="02020603050405020304" pitchFamily="18" charset="0"/>
                <a:sym typeface="Times New Roman" panose="02020603050405020304" pitchFamily="2" charset="0"/>
              </a:rPr>
              <a:t> 6.3 and SAS 9.3</a:t>
            </a:r>
            <a:endParaRPr lang="en-US" sz="2000" dirty="0">
              <a:solidFill>
                <a:schemeClr val="tx1"/>
              </a:solidFill>
              <a:latin typeface="+mj-lt"/>
            </a:endParaRPr>
          </a:p>
          <a:p>
            <a:pPr lvl="0">
              <a:buFont typeface="Wingdings" panose="05000000000000000000" pitchFamily="2" charset="2"/>
              <a:buChar char="ü"/>
            </a:pPr>
            <a:r>
              <a:rPr lang="en-US" altLang="x-none" sz="2000" dirty="0">
                <a:solidFill>
                  <a:schemeClr val="tx1"/>
                </a:solidFill>
                <a:latin typeface="+mj-lt"/>
                <a:ea typeface="Open Sans" charset="0"/>
                <a:cs typeface="Times New Roman" panose="02020603050405020304" pitchFamily="18" charset="0"/>
                <a:sym typeface="Times New Roman" panose="02020603050405020304" pitchFamily="2" charset="0"/>
              </a:rPr>
              <a:t>Timelines: 45-60 days</a:t>
            </a:r>
          </a:p>
          <a:p>
            <a:pPr lvl="0">
              <a:buFont typeface="Wingdings" panose="05000000000000000000" pitchFamily="2" charset="2"/>
              <a:buChar char="ü"/>
            </a:pPr>
            <a:r>
              <a:rPr lang="en-US" altLang="x-none" sz="2000" dirty="0">
                <a:solidFill>
                  <a:schemeClr val="tx1"/>
                </a:solidFill>
                <a:latin typeface="+mj-lt"/>
                <a:ea typeface="Open Sans" charset="0"/>
                <a:cs typeface="Times New Roman" panose="02020603050405020304" pitchFamily="18" charset="0"/>
                <a:sym typeface="Times New Roman" panose="02020603050405020304" pitchFamily="2" charset="0"/>
              </a:rPr>
              <a:t>3 weeks or less for new method development and validation</a:t>
            </a:r>
          </a:p>
        </p:txBody>
      </p:sp>
      <p:grpSp>
        <p:nvGrpSpPr>
          <p:cNvPr id="22" name="Group 21">
            <a:extLst>
              <a:ext uri="{FF2B5EF4-FFF2-40B4-BE49-F238E27FC236}">
                <a16:creationId xmlns:a16="http://schemas.microsoft.com/office/drawing/2014/main" id="{7D419E28-62F8-48C2-809F-E330DDC1CDC5}"/>
              </a:ext>
            </a:extLst>
          </p:cNvPr>
          <p:cNvGrpSpPr/>
          <p:nvPr/>
        </p:nvGrpSpPr>
        <p:grpSpPr>
          <a:xfrm>
            <a:off x="3432175" y="981606"/>
            <a:ext cx="4840378" cy="529330"/>
            <a:chOff x="-3747403" y="0"/>
            <a:chExt cx="11367402" cy="529330"/>
          </a:xfrm>
          <a:noFill/>
          <a:scene3d>
            <a:camera prst="orthographicFront"/>
            <a:lightRig rig="flat" dir="t"/>
          </a:scene3d>
        </p:grpSpPr>
        <p:sp>
          <p:nvSpPr>
            <p:cNvPr id="23" name="Rectangle 22">
              <a:extLst>
                <a:ext uri="{FF2B5EF4-FFF2-40B4-BE49-F238E27FC236}">
                  <a16:creationId xmlns:a16="http://schemas.microsoft.com/office/drawing/2014/main" id="{ABDE70FF-5F1A-4026-8DE0-4B95872D6F9F}"/>
                </a:ext>
              </a:extLst>
            </p:cNvPr>
            <p:cNvSpPr/>
            <p:nvPr/>
          </p:nvSpPr>
          <p:spPr>
            <a:xfrm>
              <a:off x="260167" y="0"/>
              <a:ext cx="7359832" cy="520336"/>
            </a:xfrm>
            <a:prstGeom prst="rect">
              <a:avLst/>
            </a:prstGeom>
            <a:grpFill/>
            <a:ln>
              <a:noFill/>
            </a:ln>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id="{9972BB9F-C181-4F7A-94BC-26E869CBE402}"/>
                </a:ext>
              </a:extLst>
            </p:cNvPr>
            <p:cNvSpPr txBox="1"/>
            <p:nvPr/>
          </p:nvSpPr>
          <p:spPr>
            <a:xfrm>
              <a:off x="-3747403" y="8994"/>
              <a:ext cx="7359832" cy="520336"/>
            </a:xfrm>
            <a:prstGeom prst="rect">
              <a:avLst/>
            </a:prstGeom>
            <a:grpFill/>
            <a:ln>
              <a:no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Aft>
                  <a:spcPct val="35000"/>
                </a:spcAft>
              </a:pPr>
              <a:r>
                <a:rPr lang="en-US" sz="2400" b="1" spc="300" dirty="0">
                  <a:latin typeface="+mj-lt"/>
                </a:rPr>
                <a:t>Salient Feature:</a:t>
              </a:r>
              <a:endParaRPr lang="en-US" sz="2400" b="0" kern="1200" spc="300" dirty="0">
                <a:latin typeface="+mj-lt"/>
              </a:endParaRPr>
            </a:p>
          </p:txBody>
        </p:sp>
      </p:grpSp>
    </p:spTree>
    <p:extLst>
      <p:ext uri="{BB962C8B-B14F-4D97-AF65-F5344CB8AC3E}">
        <p14:creationId xmlns:p14="http://schemas.microsoft.com/office/powerpoint/2010/main" val="406936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895600" y="1371600"/>
            <a:ext cx="7620000" cy="5334000"/>
          </a:xfrm>
        </p:spPr>
        <p:txBody>
          <a:bodyPr/>
          <a:lstStyle/>
          <a:p>
            <a:pPr eaLnBrk="1" hangingPunct="1">
              <a:lnSpc>
                <a:spcPct val="200000"/>
              </a:lnSpc>
              <a:buClrTx/>
              <a:buFont typeface="Wingdings 2" pitchFamily="18" charset="2"/>
              <a:buNone/>
            </a:pPr>
            <a:endParaRPr lang="en-US" sz="18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buNone/>
            </a:pPr>
            <a:endParaRPr lang="en-IN" sz="500" dirty="0"/>
          </a:p>
        </p:txBody>
      </p:sp>
      <p:sp>
        <p:nvSpPr>
          <p:cNvPr id="4" name="Slide Number Placeholder 3">
            <a:extLst>
              <a:ext uri="{FF2B5EF4-FFF2-40B4-BE49-F238E27FC236}">
                <a16:creationId xmlns:a16="http://schemas.microsoft.com/office/drawing/2014/main" id="{87176DC1-5D62-4C8A-9344-9B008FF9A283}"/>
              </a:ext>
            </a:extLst>
          </p:cNvPr>
          <p:cNvSpPr>
            <a:spLocks noGrp="1"/>
          </p:cNvSpPr>
          <p:nvPr>
            <p:ph type="sldNum" sz="quarter" idx="12"/>
          </p:nvPr>
        </p:nvSpPr>
        <p:spPr/>
        <p:txBody>
          <a:bodyPr/>
          <a:lstStyle/>
          <a:p>
            <a:pPr>
              <a:defRPr/>
            </a:pPr>
            <a:fld id="{3FEF7BFE-A5EF-41EA-9844-4F1811ABD85B}" type="slidenum">
              <a:rPr lang="en-US" smtClean="0"/>
              <a:pPr>
                <a:defRPr/>
              </a:pPr>
              <a:t>12</a:t>
            </a:fld>
            <a:endParaRPr lang="en-US" dirty="0"/>
          </a:p>
        </p:txBody>
      </p:sp>
      <p:graphicFrame>
        <p:nvGraphicFramePr>
          <p:cNvPr id="6" name="Diagram 5"/>
          <p:cNvGraphicFramePr/>
          <p:nvPr>
            <p:extLst>
              <p:ext uri="{D42A27DB-BD31-4B8C-83A1-F6EECF244321}">
                <p14:modId xmlns:p14="http://schemas.microsoft.com/office/powerpoint/2010/main" val="2520094971"/>
              </p:ext>
            </p:extLst>
          </p:nvPr>
        </p:nvGraphicFramePr>
        <p:xfrm>
          <a:off x="2286000" y="228600"/>
          <a:ext cx="7624800" cy="56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589657180"/>
              </p:ext>
            </p:extLst>
          </p:nvPr>
        </p:nvGraphicFramePr>
        <p:xfrm>
          <a:off x="-76200" y="914400"/>
          <a:ext cx="7845287" cy="5867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30" name="AutoShape 6" descr="data:image/jpeg;base64,/9j/4AAQSkZJRgABAQAAAQABAAD/2wCEAAkGBxQSEhQUExQVFhUWFRYaGBcWFBQXFRgXFBcWFhcXFBQYHCggGBolHBQVITEhJSkrLi4uFx8zODMsNygtLiwBCgoKDg0OGhAQGiwkHCQsLCwsLCwsLCwsLCwsLCwsLCwsLCwsLCwsLCwsLCwsLCwsLCwsLCwsLCwsLCwsLCwsLP/AABEIALcBEwMBIgACEQEDEQH/xAAcAAACAgMBAQAAAAAAAAAAAAAEBQMGAAECBwj/xABAEAABAwIDBQUHAgUDAgcAAAABAAIRAwQSITEFQVFhcRMigZGxBjJCocHR8FLhBxRikvEjcoIzYxUkU3OistL/xAAZAQADAQEBAAAAAAAAAAAAAAAAAQIDBAX/xAAiEQEBAAICAwACAwEAAAAAAAAAAQIRITEDEkETUSJhcQT/2gAMAwEAAhEDEQA/AKpsjZ05uynRNX2wbrulOb+0bTGAA6DOJS6uwuMnIc16bx6QXtLNBYE3vGIIU80zlDNZOSmDJ6bvuealFKPmp6bYiBmgIRbTqt9k0KZ9MnVY22KCQdmNRIO4jIg8QQm1teuAGJ2F25+WE8nt0z8jyKFZbI+ztw44ToRvQA9/a0LsYK7RSqx3Xj3TOYLXbgdYMjmqbtzYda0cO1BLR7tZozHAO+x8CrztG0gtBziADxGcT4x5qSzrOa0scA+mcjTfmIOscPTks8sNtcPJcf8AFEs74GBUIz9149x3/wCTyKZmgidsex4difZGd77Z+sf9ufeHpy0Vf2btN1I4HNcWjI03f9RkbmzqP6TmlMrOKu4TKbxNTQXJoJxa02VWh9MhzTvHoRuPIrp1ktOGO9EZork0U6dZqJ1qjQ9ic0lG6km7rZROt0aPZS6ko3Uk0dRUT6KWjmRY5iX3FXcEdtJ8d0eKWQss78dHjn2tALktUgClbTAEnT1KjW2vtoIWrghTVH8go4UVpK5WoXcLcJaPaNYtkLIS0bhYtlYs9G0sW1iA+i7s5/m6Skl2M/BdOvKlHuvGJu533UJrB8kGfp4L0ZHkUpumIbskyqU5WMt1RAa1DRS0wGjFAMagpkLSQuatt3Dx3/dIM7cgZMpD/h9yu6bC4Ztb4DCVqzkgB2YGSa0LX8zQCynRBOHfr4IqhbwUc6w7weeEDx1lSuo4RJy65ePRLZ6LbumHNYd7qjQOgOI/IfNdvsp6qar3Ax7gcIIa0aQHZlx4EwmZl2fZAD+l5B+xS2eleq2+YcMiMPWcQ/da2/7NUrwf6gw1QO7WaO+OAePjHz5p5SoNc9oniYPvS2MnD/lMpiLVLKy9qx3OY8UvNn3Wzagc7RwEVAC6m8cKg39cnBXH2f2iy7YSGlr2xibqM5gsdo5uR+qvNWza5pY9oew6tcJB+x5pRbey1Ki3DQHZnETrMknefl4KZdKyvtOZyWvseSgqWKsbaDgD2jYI3ga9QtOtZV+zP1VSpYoapZK21LNDVLNPZaVGpaIO5phjS52gH+Fa72i1jXPeQ1rRJJ3LzLb+2TXdDcqYOQ3nmUXLUVhhcqAuq2JxXVC2Llqzty4q1bM2eAMToDQJJOQA4klZ4475rfPP14hHUssDZOSVXNWeUI7bu0RVecPuDIc/6kqUZ5fI18WN7rS2twsWbVixaW0BohZC2tuOWSegyhavqGGNJ9B1O5HDYbh7z2N8SfomzaJpswNyyGfhmTzQT7edSStPxT6wvntvHQU7H/71PzP2W1N/Lcyto/Hj+h+XL9vZbiiCDmkN3YwZaYKeVHoN4lbRx0k7d7dRPzU9DabPiBCZ/wAuCuhs5rtWjyTJq3vqR+IDrIW75zTGEgyDMLobBpndHQoe72fgd2bDrvKRjLOhEcCmraoHdbJPh8yldjsgzmSYVosbINAyU5WKxlC3LHthjBJjU/n0RezNiiHVKnfdGQPug7uqO7KSjGs7hA3wsrk1xw5Vn2ppE0IgCXtGs8+HJJab6jGQIiNQSD5aJ9tezNWpE5MA/udmflCDrbJdBg7lpjZpnlLt37N2Ag1iSXOkSeE/snwoqHYFJ3YsDhBEjLkSAmzaSzyy5a4Y8AOwXJt0z7JaNJT7K9S5jIkQCDqD+ZKCtYA508j+k/maamiuHUU/YvUi7OSQRBG4+o4hD3jW02l7yGtaJJOgT+tRdIc10ECMwCCDudv3LzD28rPvS1lu8BrCQ9oMtxgkFwdr0BHMK8eUZSTtT/bf2m/mHdnTkUmnIb3H9TvoN3XSsW9HEVYa3sbVaMTSHR8MFrsuAOvTVLw9tITq7cPvwT1zurmUk1iPosbRZjfoPMngOaW7W22+sMA7tP8ASNT/ALzv6IK8uX1DLjpoNw6BRiieCWWVvEXhhJze0QCwhTPbCP2XsV1YGo5zaVEHvVahhg5N3vdyElR6tPb6W29u6o4NY0ucdABJK4uKZY4tMSNYIIB4SMirPtraVC3Z/L2JxYm/6twQQ98wcDNMLePlulVSFOR423msC6C0ApGtRIq1zCMt2d0FDFHWjxhaM5n1KvDtl5LwuFnaivTicLwMju6H7pNeWjqbi17SDz38wd4Vh2VQyLpiAB1Bn7Im+qAjDUaKjOYzHMbwuhxS6U7s1icP2Tbk5OqAcJBhYlpXtF6qFRrbitjUeP580ITUmyjaNNDNYCJAnpr5qdo01EcZKVMdRppNWOK4PIx5AJvazIz/AAa9f3SfZsuc50ZFziD4lKHVg2fTklOKbEBs4aJoG6dVllWuE4dhiLwZNUQaiHGGydzZ+qztbSE1Clic53Fzvl3R/wDVFdkBmurClDR0CJrUu7HMJ28pmPDVCjACmLY1RDWIe8pnI7vqo3tprUZkusCEc7eJyUzLmf2T0W0hprk01LQdKkLEtq0Ar0JaQNSCB1IXnex9glj6gc04XDPLOQcoPiV6NtOQzLKfTUj5JNciGz9PyVrhlqMPJjyoHtbtEWzIpCavwk/DOQceeeQ5Dx8sq2535neeZ1XoPtBbF1Wpv77vXTw08EmZseTv6ASVv6scc9Ki23zUjmYRJyAVyqbIbS1bidz0b14lKL+yxPhx3ZbhnwG5Hqr8m7yrdOvhcHFjX8GvxYd47waROe6Y4grq/wBoVa5b2ry7CAGgBrWNHBrGgNb4BMLnZ26MwT88/WVG3ZpWXpW88uJYG5ea0KKdM2ceCKp7KPBV+NN80V3sCFqoYMDxTbaL2MEN7zuO5vXnySyypy4k/CC4+H7kKbNXUXjlubrulQ5EngBKKFi/KcLeTqjGnyJU5pkNj4RrGUk8T9FJs62BBOERuy84VzFlc/q27EJ7EB5binOHA5aCYXO0AZ3iVXw5zPdOXA5+qkobaqMy3fpPeaerXZLTbD1FOGe9Yum7ZoHN1LPfFRwHgC0x5rEbGquQKmpnPw9T+yGYUTQdmdd3p+6RD6ABzEI+kEBSAPAoltvMmTnGvKfv8lNVBdUhrHO4NJ+SX7JtcIy04FEXjC2k6TOIgebvsY8F3szIKfh/TW0Byy3/ACTOm3MIC2pGZnKQmdIeiyyb4xIxkre0P+m4cYb5kBSUBv4KG/PuDi6f7QfqQo+tPjqg3JcufNRo3DM+Gf2U1MZIIhxe8gHLhrGW7foiCiqt0Tpl4ri4vQS0gZcOvohmtnRh6wR6wubi1wD3gczInSdyeoVyowXLXEAZGdV3c02TO46xx4pc3vENaMzzCluqRY6DnkM0aG+BLGsxNDZk9fyVMDDi0uMhA2omo2OOeW7etXDA15A0lGhvgZcU+0lmLmDExHECEHU2ISHBz9xAwiPE8ei6trgsdrkdfuiK18ZhvzEH5o5nQ/je1Of7HOxZubHET6Qm1r7MUWNIg4j8cDLoE1dVMxxhR/zTvwK7nlUTDCKxf+yjjmA1w6j0KRXPsq52XZE9AfovQ692AA0Axvn0CiN2P0x0PWPVVM8kXx4vL7/2TeNWEdUL/wCBhvvQF6+4NeIIkQPzkq1trYBJlmYPmOqvHyb7Rl49dPPanZs0YXeMBL7y7e5uFrQwcRJPmrhd7BcNRHVAVNj9PMLTcZ9KE7Z0nRF7G2NL3DCTiEQNSN8K01rENziekJl7P2ZA7VzYgeunyS1Fe96VvaGymWoxOaajQGgF0DvHQPaMgYGqXUdrF89xrYMZL0x9qx1MNcBOHvYswcRJLXA+82T4clU732fp0pwjACZzJczwfq0cneaJSV91yDqAo3UWv01RF7s5wGmXEZjzGSh2dbS8A6JhAbDksVup0WEDvDzCxHA9qntahKPtyfmdOvBK7R8JhbVDAyQmGlGoOP50R1CsOISym6UTSot5/vn9yoq4J2m+WsHF0+QP3CnsBkEtvveYODSf7j+xTKzOXglejnZ7bo5oSywc46xuTNpWGToxFUxAQly6agHBp/8AkR9kVOQS5tTFWfygeSmLyHtUlizN54kDyH7rlqntBDeslKqnYeufVL9o2uE4hmCST45ou7rDj47vNL9q3IcQQ8Yev2lVjtGdmkWOYjVEXRcIxyMt/Ln4lAio39QnqR6qV4cQDixdDijyV6Z7EMrFhBafnMrdcQ9w0zQpbG9T3FQkg8QIHCMktHvhLZ1QKgmCDl575Ul9WDnmN2U8YQtKoGyHNEHUjUdFlwQ0w0z6Ja5PfCWk4TJnJRF4z/z81lvWAMumd2Qjr1UdVwkkaHjqnot8OjTLgTIy3KCoToGldUySYAnl9Vx1VJruk1wABy5fdE0KkyEHTqAmMUaRwkoy2t3AyY375lKnEV5bB4gpFd7HO6CrNUCFqhPHKwssZVPrbJd+nyTm4tMIp0twDZ9XfVH0qcvb19Fu5dL/AD/PmquW0THSrbdpOfUbEgHMxlkc4+iQ39Yg90lvp5FXDaRBJVY2hbzJWmLPLtV76SZEA8W90+K6s7SuQSHwP6ocpK9HNOLWjDGjjn4BWnZZVY5pgvzEaMZGnRYl9899So9zT3ZIH/Hu/RYkejukckxoPhKKLvVG0380Ea06/I/L7o2jcid/l4SldFyNogcB+f4Spx3XfNU8sI8hP1Tiwcq5RfL3H+o/LL6J3a1oAyn/ABKnKKxqxWrkdSMlKrGpLZ0yR9u9YZR0Y0eX5pLsd043fre4+EmEVcXBghoknLkJ3qC0pYABwCJODt3TV9WAtsxOGZhoGg3oO3OKS73R8+XRGOrZZKbFy7C3eEGMpjfmfmiLk90cOXRLbk/6knlu3Jhd2TXDKW5j3TCd+JnO0HZtyjMzoiNp2rXFvdbOeemnMdVDb7PcCIquyzzEqW5o1chiYeoP0S+9nrjoH/IGQMWp+LvD594ea5u6cQHd0jQzLT0O49Udb0qgM4WmP6j6ELV4XnWmc8si05cwU98l68Aqdm95ALslq4tC093PqpaNXs3ZTG8FpEA8CdR6Ih5BJJMZ5cP8p7pamgdnbOc/vQA3PTXkor2mQ6QJ48jyTW0HvRmMhKHNMuJzGuiW+RceCllYh43Hd1hc1c3HF804oN94kZg+nBCV6OIzCqVFx4AU6hmG5kZ8Y5p9RdLQTrGfVB2duA1xA188oRNs7Ly+yWV2rGaZUQtUIqohaiIdRW47x6FAU63aVXBujBBPPMkT5Ke5e7CWs952U7mjeSo6FNtJmFv7knUnn91cZ0sv9SkN49Or5yr98VrixyBMpBzlNtZ/Z0nuGpGFvU5KGg7NCbarYnsbubLvHQfVUkHRp4WgcAsWyViYSU3oqk/mlgJRNJ6AbU6xCOtrg7xECUoo1EVUrQx3Q/PJIJtnv/OuasNm/JVexenNG7AMZzIGn5xSsOLLbVMipWXOLJunHj0SdtY4AP1Ek9EdbOgLKxrKaUjCj2oKhpk0cJeMw1xgOG8Ytx5qKnVRDKileyun7RNdTc2DTrtABpPycC7IEfqE7xkn+z3EBoJkxrzVW9uKVM0BVcIfTcCx7ffaZ3Hhy0Uvsx7RCqGtqwKsZEZNqD9TPtuTuO5uFMtZaqx7SbJEfmiY1HQ3yQDmlzwem7LxRDsXBp8Y+iyrafRVucpWq7xIUVOoQPcI6EFcvqtnvSOoMJaVvgY3RD1qkmAu21wdCPNRZNkpQWpWHKDnxSzsXY8LX4cjuBmIj5EDwU7ntaRORPNLNlXZrXlXCZp0G4C7caj4c5o44QG/3K5EW71DijbVWj32nq2PRA1mVf0sPiR6pziVR9ufaN1jauqtAL5DWToHHeeMRKWO7TykkO6XaNZBpEdHA+OSX1bkj4ag/wCOXzXzpfe1t7UqF7rqvindVe0Do1pAHkvV/wCEntnVvC63uXYqlNuNj/ie0EAh0akEjPfPKVetFcbpfqFYYBrmN/NcWVeXEcieUT90TUfDXeKGsmRicdTA8v8AKSfoioUJXeACSpqjkAX43T8LTlzdx8E5CyrWmup/IQt2/gsuas1AOAk+KHuHq5GdoC6SK9bwnz+6dXBSW9K1jKgWGClW1Xf69M7oM/nimhSzavv0z/V6piN4VtRlgWJkhp1+KJpuCVsciab0Ga0z+ZKSvU7vUj7/AEQFKourmrp+fmqCMLR+mvkndN0A7slWretx0Ca0LgObloQlQf0KkxwAHzzRlKskdrWIIB3ifLKPRGUrwEmDoYPUaqbFSnlOoiWVEkZXPFF0a6ixcyCe147SmKX6vwIaw2e00mMdqyIO8EbwtbUrzcBvBv56pjTGQVdRPdM7S8q04Du+3jv/AHTShtNh3weBySOyrGXcBA8d/wBEcC06hZZSNccqdtrc1IKir/8ALD4SR0JHoo6lGr8NYj5+qn0X739LG6DqAhLh9GkC5xawDeXQB5lVO82ddPn/AM7UaDuaGDyMSk117KUGA1Krn1njPFWe5wHODkqmH9lfJ/RvfbTqbRf2NjIpg9+6IhjRwpD43c9Fa9jbEZa0m0qTngCSSSCXOObnO4klC+zlMMoiN6a9qpyvydKxk7vbvA79U9QqX/FPY1a5snYQHmm4PwtBxEQQYG/iriaq5NVTLq7VZLHyPVpkGF6j/BLYtRtWpdua4Uww02GPec4tLiOQDdeJW7HZNvce0Fek6kw0WB7sAENlrWDQf1OmF7A0gAAAADQDIDoFpeC3bA1erJy471I3IALVWDnmon1Ekorlxd3G6nU8BvXNQBogLppiTvP00QVetmnEWllethrkHRwy5wB6EfNbrPXO06AqtwzBGbXDVp4quv2vUouwXLYG6o2YPDr8jyWsjKmld6VXRRX8w14lpDhxBS+u5VEUM8pRtZ2bOTwmdVyTbUd8iPVUc7FErahdVHFbQCtrlMx6Ca5duqZJL0KN2fh8/sFqpcHiSfzchqB38fQaLotIIcMxEHkeKBoZb3JGsnyTexvJIG5VntQCmlhWGfEZ/nyQmxZKN0KggGCOOo8OC12UumSx8kzrqIkTp+yBuaeWNphzc/DQyjaFbG0GNQhJha3FUe9DhA92ASYEnznzCJp3Li9phwAkRuOLeRwEfMJaxp+FxHUSp2Cp+tv9plLR7cuqF1fEef0TkXEAbyTAG8k6BIrmQ/LVG2E4sTjnu4DoiwRZbYYWgb9/U5lEByWMuFM2us7Gko8OW8XNL23Ek96I6KUVOfolo9iSeJQO1MLqbhrIjrK1Uq5SdIzLjGSUXG0mudRwuGDtRiJyEAE6ndIGfJORNqx7R21RsLdr6zsLQAABm5xjRo3lU6l/GS3L4NCqGT70sJ6lsqo/xg2kal0xocDTbTBbBkS4mTl0CoAKzyuq6sMNzb6r2ZtancU21aLw9jhkR6EbjyRXarxr+Du1uyp3YeYpMDH56AnEDHXCEm9qP4jXFwXspns6RyAGToB1LgjU1tOrv1i0/wANX9rtTaFf/eAf/cqkj5U16gaq+afZf2nq2VU1KeciHMJhrxnGLpMhe7ez+3qd5QbWp5A5Fp1a4atP5wT4ozlxPHVFqnVyJQj6yFp3HdHMJ6Zew2vVS+tVCir3KCqVlciLknqVghbgtcCDmOBzHkh61ZAVq5VaRstu9lNkmk91I/05t8WnXog3G5b/AOnUHEEtd4jRM6lZC1KiobLn3VX4qRH/ACkfIIS8BwydZTCpU3IC+OoTEdts/wCt3msWMqZDotIBKHLuckMHLtr1DbSalURVOrCBLZzGR+RWB5GoPqEbKwyGE6tCnpPA0AHRKm3XMKUXM6Z9AntNxpyy7gHmCPNF2deGtHJI6DSfeyHDeepRzaqpFh3TukdZ18TgOKrjKyIp3RaQQgjraLwKpHD1XNC6MwlH8ySSTqpad4PFILFSuCpmXJVdp3RBn8zRA2gRMxojQ2d0bsxprn5qdt0d3qktK5aRqQfFdC5gpaPYP2rv3lzac905mN+cQfJJfbGt2doxg+J4HkCSnG06ZqPY6MmmOcaqv+21J720QGktaHEkAxJga+HzReuFYa9ptTZxCD4Ln+TduEqz+yvs26q8Oe0ikNScp5N4r1Ok5rRDQAOQCy9N9ui+b1usXjlptk07N9uxgGJ+Ko+TicIIAI3DRIIJVr9t9mNt7kuZGCpmWj4SfeHTeFXX1mCcLTBO85qMp8rXx37J2FIheofwerkU7gTljYR1IIPoF5/Y7OdcPayjm47iQCBxPJXI+xVSiGvt65FQDPMsk78Lhu5FGGN3v4Xmzxs1e3pzrgak+aXW+0GOLmte10EnJwORz3cMx4Lybbm2bs/6Vd0ls7gPPDkTzSGhdPY4PY4tcDIIOYV3KRjj4blzt7rXr5oatVSXZO1O3osefeIz/wBwyPopKtwtY57xdNX1+0Owl8HqRrlrpxQ38y7kehy13Hok1+1xe5xEgnUZ5bkMHcEz0eurSOCFq1Fpz1BUemTKlRR182g+BUbnLnHlHNI9NsdkFijxLEGTgroFbWLNs6BXbXrFipKRr1K162sTTUraika9YsTJI2opmVJ8wsWJpR3dXUc/Rc07jisWJHILpVuanNZYsTSlp1yEY27kZrFiCRtuyeiMpXUALFiAmbeLsXixYkHke2r91Ws9xMy4+A0HolyxYuHO2162EkxmhFhcupVGPaYLXA+W5ewtu5APELFi38HVcn/X3FI9srA4+0HuuPk7f91W7WxdUcGt1PMLSxVljLU+POzBfrW1FOmxrTBaInc7eZHUlcuus8Lsj5rFi2c/bgvULyOAWLEBw6ooXOWLEGhe9aJ/OAWLElIi5YsWJH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QSEhQUExQVFhUWFRYaGBcWFBQXFRgXFBcWFhcXFBQYHCggGBolHBQVITEhJSkrLi4uFx8zODMsNygtLiwBCgoKDg0OGhAQGiwkHCQsLCwsLCwsLCwsLCwsLCwsLCwsLCwsLCwsLCwsLCwsLCwsLCwsLCwsLCwsLCwsLCwsLP/AABEIALcBEwMBIgACEQEDEQH/xAAcAAACAgMBAQAAAAAAAAAAAAAEBQMGAAECBwj/xABAEAABAwIDBQUHAgUDAgcAAAABAAIRAwQSITEFQVFhcRMigZGxBjJCocHR8FLhBxRikvEjcoIzYxUkU3OistL/xAAZAQADAQEBAAAAAAAAAAAAAAAAAQIDBAX/xAAiEQEBAAICAwACAwEAAAAAAAAAAQIRITEDEkETUSJhcQT/2gAMAwEAAhEDEQA/AKpsjZ05uynRNX2wbrulOb+0bTGAA6DOJS6uwuMnIc16bx6QXtLNBYE3vGIIU80zlDNZOSmDJ6bvuealFKPmp6bYiBmgIRbTqt9k0KZ9MnVY22KCQdmNRIO4jIg8QQm1teuAGJ2F25+WE8nt0z8jyKFZbI+ztw44ToRvQA9/a0LsYK7RSqx3Xj3TOYLXbgdYMjmqbtzYda0cO1BLR7tZozHAO+x8CrztG0gtBziADxGcT4x5qSzrOa0scA+mcjTfmIOscPTks8sNtcPJcf8AFEs74GBUIz9149x3/wCTyKZmgidsex4difZGd77Z+sf9ufeHpy0Vf2btN1I4HNcWjI03f9RkbmzqP6TmlMrOKu4TKbxNTQXJoJxa02VWh9MhzTvHoRuPIrp1ktOGO9EZork0U6dZqJ1qjQ9ic0lG6km7rZROt0aPZS6ko3Uk0dRUT6KWjmRY5iX3FXcEdtJ8d0eKWQss78dHjn2tALktUgClbTAEnT1KjW2vtoIWrghTVH8go4UVpK5WoXcLcJaPaNYtkLIS0bhYtlYs9G0sW1iA+i7s5/m6Skl2M/BdOvKlHuvGJu533UJrB8kGfp4L0ZHkUpumIbskyqU5WMt1RAa1DRS0wGjFAMagpkLSQuatt3Dx3/dIM7cgZMpD/h9yu6bC4Ztb4DCVqzkgB2YGSa0LX8zQCynRBOHfr4IqhbwUc6w7weeEDx1lSuo4RJy65ePRLZ6LbumHNYd7qjQOgOI/IfNdvsp6qar3Ax7gcIIa0aQHZlx4EwmZl2fZAD+l5B+xS2eleq2+YcMiMPWcQ/da2/7NUrwf6gw1QO7WaO+OAePjHz5p5SoNc9oniYPvS2MnD/lMpiLVLKy9qx3OY8UvNn3Wzagc7RwEVAC6m8cKg39cnBXH2f2iy7YSGlr2xibqM5gsdo5uR+qvNWza5pY9oew6tcJB+x5pRbey1Ki3DQHZnETrMknefl4KZdKyvtOZyWvseSgqWKsbaDgD2jYI3ga9QtOtZV+zP1VSpYoapZK21LNDVLNPZaVGpaIO5phjS52gH+Fa72i1jXPeQ1rRJJ3LzLb+2TXdDcqYOQ3nmUXLUVhhcqAuq2JxXVC2Llqzty4q1bM2eAMToDQJJOQA4klZ4475rfPP14hHUssDZOSVXNWeUI7bu0RVecPuDIc/6kqUZ5fI18WN7rS2twsWbVixaW0BohZC2tuOWSegyhavqGGNJ9B1O5HDYbh7z2N8SfomzaJpswNyyGfhmTzQT7edSStPxT6wvntvHQU7H/71PzP2W1N/Lcyto/Hj+h+XL9vZbiiCDmkN3YwZaYKeVHoN4lbRx0k7d7dRPzU9DabPiBCZ/wAuCuhs5rtWjyTJq3vqR+IDrIW75zTGEgyDMLobBpndHQoe72fgd2bDrvKRjLOhEcCmraoHdbJPh8yldjsgzmSYVosbINAyU5WKxlC3LHthjBJjU/n0RezNiiHVKnfdGQPug7uqO7KSjGs7hA3wsrk1xw5Vn2ppE0IgCXtGs8+HJJab6jGQIiNQSD5aJ9tezNWpE5MA/udmflCDrbJdBg7lpjZpnlLt37N2Ag1iSXOkSeE/snwoqHYFJ3YsDhBEjLkSAmzaSzyy5a4Y8AOwXJt0z7JaNJT7K9S5jIkQCDqD+ZKCtYA508j+k/maamiuHUU/YvUi7OSQRBG4+o4hD3jW02l7yGtaJJOgT+tRdIc10ECMwCCDudv3LzD28rPvS1lu8BrCQ9oMtxgkFwdr0BHMK8eUZSTtT/bf2m/mHdnTkUmnIb3H9TvoN3XSsW9HEVYa3sbVaMTSHR8MFrsuAOvTVLw9tITq7cPvwT1zurmUk1iPosbRZjfoPMngOaW7W22+sMA7tP8ASNT/ALzv6IK8uX1DLjpoNw6BRiieCWWVvEXhhJze0QCwhTPbCP2XsV1YGo5zaVEHvVahhg5N3vdyElR6tPb6W29u6o4NY0ucdABJK4uKZY4tMSNYIIB4SMirPtraVC3Z/L2JxYm/6twQQ98wcDNMLePlulVSFOR423msC6C0ApGtRIq1zCMt2d0FDFHWjxhaM5n1KvDtl5LwuFnaivTicLwMju6H7pNeWjqbi17SDz38wd4Vh2VQyLpiAB1Bn7Im+qAjDUaKjOYzHMbwuhxS6U7s1icP2Tbk5OqAcJBhYlpXtF6qFRrbitjUeP580ITUmyjaNNDNYCJAnpr5qdo01EcZKVMdRppNWOK4PIx5AJvazIz/AAa9f3SfZsuc50ZFziD4lKHVg2fTklOKbEBs4aJoG6dVllWuE4dhiLwZNUQaiHGGydzZ+qztbSE1Clic53Fzvl3R/wDVFdkBmurClDR0CJrUu7HMJ28pmPDVCjACmLY1RDWIe8pnI7vqo3tprUZkusCEc7eJyUzLmf2T0W0hprk01LQdKkLEtq0Ar0JaQNSCB1IXnex9glj6gc04XDPLOQcoPiV6NtOQzLKfTUj5JNciGz9PyVrhlqMPJjyoHtbtEWzIpCavwk/DOQceeeQ5Dx8sq2535neeZ1XoPtBbF1Wpv77vXTw08EmZseTv6ASVv6scc9Ki23zUjmYRJyAVyqbIbS1bidz0b14lKL+yxPhx3ZbhnwG5Hqr8m7yrdOvhcHFjX8GvxYd47waROe6Y4grq/wBoVa5b2ry7CAGgBrWNHBrGgNb4BMLnZ26MwT88/WVG3ZpWXpW88uJYG5ea0KKdM2ceCKp7KPBV+NN80V3sCFqoYMDxTbaL2MEN7zuO5vXnySyypy4k/CC4+H7kKbNXUXjlubrulQ5EngBKKFi/KcLeTqjGnyJU5pkNj4RrGUk8T9FJs62BBOERuy84VzFlc/q27EJ7EB5binOHA5aCYXO0AZ3iVXw5zPdOXA5+qkobaqMy3fpPeaerXZLTbD1FOGe9Yum7ZoHN1LPfFRwHgC0x5rEbGquQKmpnPw9T+yGYUTQdmdd3p+6RD6ABzEI+kEBSAPAoltvMmTnGvKfv8lNVBdUhrHO4NJ+SX7JtcIy04FEXjC2k6TOIgebvsY8F3szIKfh/TW0Byy3/ACTOm3MIC2pGZnKQmdIeiyyb4xIxkre0P+m4cYb5kBSUBv4KG/PuDi6f7QfqQo+tPjqg3JcufNRo3DM+Gf2U1MZIIhxe8gHLhrGW7foiCiqt0Tpl4ri4vQS0gZcOvohmtnRh6wR6wubi1wD3gczInSdyeoVyowXLXEAZGdV3c02TO46xx4pc3vENaMzzCluqRY6DnkM0aG+BLGsxNDZk9fyVMDDi0uMhA2omo2OOeW7etXDA15A0lGhvgZcU+0lmLmDExHECEHU2ISHBz9xAwiPE8ei6trgsdrkdfuiK18ZhvzEH5o5nQ/je1Of7HOxZubHET6Qm1r7MUWNIg4j8cDLoE1dVMxxhR/zTvwK7nlUTDCKxf+yjjmA1w6j0KRXPsq52XZE9AfovQ692AA0Axvn0CiN2P0x0PWPVVM8kXx4vL7/2TeNWEdUL/wCBhvvQF6+4NeIIkQPzkq1trYBJlmYPmOqvHyb7Rl49dPPanZs0YXeMBL7y7e5uFrQwcRJPmrhd7BcNRHVAVNj9PMLTcZ9KE7Z0nRF7G2NL3DCTiEQNSN8K01rENziekJl7P2ZA7VzYgeunyS1Fe96VvaGymWoxOaajQGgF0DvHQPaMgYGqXUdrF89xrYMZL0x9qx1MNcBOHvYswcRJLXA+82T4clU732fp0pwjACZzJczwfq0cneaJSV91yDqAo3UWv01RF7s5wGmXEZjzGSh2dbS8A6JhAbDksVup0WEDvDzCxHA9qntahKPtyfmdOvBK7R8JhbVDAyQmGlGoOP50R1CsOISym6UTSot5/vn9yoq4J2m+WsHF0+QP3CnsBkEtvveYODSf7j+xTKzOXglejnZ7bo5oSywc46xuTNpWGToxFUxAQly6agHBp/8AkR9kVOQS5tTFWfygeSmLyHtUlizN54kDyH7rlqntBDeslKqnYeufVL9o2uE4hmCST45ou7rDj47vNL9q3IcQQ8Yev2lVjtGdmkWOYjVEXRcIxyMt/Ln4lAio39QnqR6qV4cQDixdDijyV6Z7EMrFhBafnMrdcQ9w0zQpbG9T3FQkg8QIHCMktHvhLZ1QKgmCDl575Ul9WDnmN2U8YQtKoGyHNEHUjUdFlwQ0w0z6Ja5PfCWk4TJnJRF4z/z81lvWAMumd2Qjr1UdVwkkaHjqnot8OjTLgTIy3KCoToGldUySYAnl9Vx1VJruk1wABy5fdE0KkyEHTqAmMUaRwkoy2t3AyY375lKnEV5bB4gpFd7HO6CrNUCFqhPHKwssZVPrbJd+nyTm4tMIp0twDZ9XfVH0qcvb19Fu5dL/AD/PmquW0THSrbdpOfUbEgHMxlkc4+iQ39Yg90lvp5FXDaRBJVY2hbzJWmLPLtV76SZEA8W90+K6s7SuQSHwP6ocpK9HNOLWjDGjjn4BWnZZVY5pgvzEaMZGnRYl9899So9zT3ZIH/Hu/RYkejukckxoPhKKLvVG0380Ea06/I/L7o2jcid/l4SldFyNogcB+f4Spx3XfNU8sI8hP1Tiwcq5RfL3H+o/LL6J3a1oAyn/ABKnKKxqxWrkdSMlKrGpLZ0yR9u9YZR0Y0eX5pLsd043fre4+EmEVcXBghoknLkJ3qC0pYABwCJODt3TV9WAtsxOGZhoGg3oO3OKS73R8+XRGOrZZKbFy7C3eEGMpjfmfmiLk90cOXRLbk/6knlu3Jhd2TXDKW5j3TCd+JnO0HZtyjMzoiNp2rXFvdbOeemnMdVDb7PcCIquyzzEqW5o1chiYeoP0S+9nrjoH/IGQMWp+LvD594ea5u6cQHd0jQzLT0O49Udb0qgM4WmP6j6ELV4XnWmc8si05cwU98l68Aqdm95ALslq4tC093PqpaNXs3ZTG8FpEA8CdR6Ih5BJJMZ5cP8p7pamgdnbOc/vQA3PTXkor2mQ6QJ48jyTW0HvRmMhKHNMuJzGuiW+RceCllYh43Hd1hc1c3HF804oN94kZg+nBCV6OIzCqVFx4AU6hmG5kZ8Y5p9RdLQTrGfVB2duA1xA188oRNs7Ly+yWV2rGaZUQtUIqohaiIdRW47x6FAU63aVXBujBBPPMkT5Ke5e7CWs952U7mjeSo6FNtJmFv7knUnn91cZ0sv9SkN49Or5yr98VrixyBMpBzlNtZ/Z0nuGpGFvU5KGg7NCbarYnsbubLvHQfVUkHRp4WgcAsWyViYSU3oqk/mlgJRNJ6AbU6xCOtrg7xECUoo1EVUrQx3Q/PJIJtnv/OuasNm/JVexenNG7AMZzIGn5xSsOLLbVMipWXOLJunHj0SdtY4AP1Ek9EdbOgLKxrKaUjCj2oKhpk0cJeMw1xgOG8Ytx5qKnVRDKileyun7RNdTc2DTrtABpPycC7IEfqE7xkn+z3EBoJkxrzVW9uKVM0BVcIfTcCx7ffaZ3Hhy0Uvsx7RCqGtqwKsZEZNqD9TPtuTuO5uFMtZaqx7SbJEfmiY1HQ3yQDmlzwem7LxRDsXBp8Y+iyrafRVucpWq7xIUVOoQPcI6EFcvqtnvSOoMJaVvgY3RD1qkmAu21wdCPNRZNkpQWpWHKDnxSzsXY8LX4cjuBmIj5EDwU7ntaRORPNLNlXZrXlXCZp0G4C7caj4c5o44QG/3K5EW71DijbVWj32nq2PRA1mVf0sPiR6pziVR9ufaN1jauqtAL5DWToHHeeMRKWO7TykkO6XaNZBpEdHA+OSX1bkj4ag/wCOXzXzpfe1t7UqF7rqvindVe0Do1pAHkvV/wCEntnVvC63uXYqlNuNj/ie0EAh0akEjPfPKVetFcbpfqFYYBrmN/NcWVeXEcieUT90TUfDXeKGsmRicdTA8v8AKSfoioUJXeACSpqjkAX43T8LTlzdx8E5CyrWmup/IQt2/gsuas1AOAk+KHuHq5GdoC6SK9bwnz+6dXBSW9K1jKgWGClW1Xf69M7oM/nimhSzavv0z/V6piN4VtRlgWJkhp1+KJpuCVsciab0Ga0z+ZKSvU7vUj7/AEQFKourmrp+fmqCMLR+mvkndN0A7slWretx0Ca0LgObloQlQf0KkxwAHzzRlKskdrWIIB3ifLKPRGUrwEmDoYPUaqbFSnlOoiWVEkZXPFF0a6ixcyCe147SmKX6vwIaw2e00mMdqyIO8EbwtbUrzcBvBv56pjTGQVdRPdM7S8q04Du+3jv/AHTShtNh3weBySOyrGXcBA8d/wBEcC06hZZSNccqdtrc1IKir/8ALD4SR0JHoo6lGr8NYj5+qn0X739LG6DqAhLh9GkC5xawDeXQB5lVO82ddPn/AM7UaDuaGDyMSk117KUGA1Krn1njPFWe5wHODkqmH9lfJ/RvfbTqbRf2NjIpg9+6IhjRwpD43c9Fa9jbEZa0m0qTngCSSSCXOObnO4klC+zlMMoiN6a9qpyvydKxk7vbvA79U9QqX/FPY1a5snYQHmm4PwtBxEQQYG/iriaq5NVTLq7VZLHyPVpkGF6j/BLYtRtWpdua4Uww02GPec4tLiOQDdeJW7HZNvce0Fek6kw0WB7sAENlrWDQf1OmF7A0gAAAADQDIDoFpeC3bA1erJy471I3IALVWDnmon1Ekorlxd3G6nU8BvXNQBogLppiTvP00QVetmnEWllethrkHRwy5wB6EfNbrPXO06AqtwzBGbXDVp4quv2vUouwXLYG6o2YPDr8jyWsjKmld6VXRRX8w14lpDhxBS+u5VEUM8pRtZ2bOTwmdVyTbUd8iPVUc7FErahdVHFbQCtrlMx6Ca5duqZJL0KN2fh8/sFqpcHiSfzchqB38fQaLotIIcMxEHkeKBoZb3JGsnyTexvJIG5VntQCmlhWGfEZ/nyQmxZKN0KggGCOOo8OC12UumSx8kzrqIkTp+yBuaeWNphzc/DQyjaFbG0GNQhJha3FUe9DhA92ASYEnznzCJp3Li9phwAkRuOLeRwEfMJaxp+FxHUSp2Cp+tv9plLR7cuqF1fEef0TkXEAbyTAG8k6BIrmQ/LVG2E4sTjnu4DoiwRZbYYWgb9/U5lEByWMuFM2us7Gko8OW8XNL23Ek96I6KUVOfolo9iSeJQO1MLqbhrIjrK1Uq5SdIzLjGSUXG0mudRwuGDtRiJyEAE6ndIGfJORNqx7R21RsLdr6zsLQAABm5xjRo3lU6l/GS3L4NCqGT70sJ6lsqo/xg2kal0xocDTbTBbBkS4mTl0CoAKzyuq6sMNzb6r2ZtancU21aLw9jhkR6EbjyRXarxr+Du1uyp3YeYpMDH56AnEDHXCEm9qP4jXFwXspns6RyAGToB1LgjU1tOrv1i0/wANX9rtTaFf/eAf/cqkj5U16gaq+afZf2nq2VU1KeciHMJhrxnGLpMhe7ez+3qd5QbWp5A5Fp1a4atP5wT4ozlxPHVFqnVyJQj6yFp3HdHMJ6Zew2vVS+tVCir3KCqVlciLknqVghbgtcCDmOBzHkh61ZAVq5VaRstu9lNkmk91I/05t8WnXog3G5b/AOnUHEEtd4jRM6lZC1KiobLn3VX4qRH/ACkfIIS8BwydZTCpU3IC+OoTEdts/wCt3msWMqZDotIBKHLuckMHLtr1DbSalURVOrCBLZzGR+RWB5GoPqEbKwyGE6tCnpPA0AHRKm3XMKUXM6Z9AntNxpyy7gHmCPNF2deGtHJI6DSfeyHDeepRzaqpFh3TukdZ18TgOKrjKyIp3RaQQgjraLwKpHD1XNC6MwlH8ySSTqpad4PFILFSuCpmXJVdp3RBn8zRA2gRMxojQ2d0bsxprn5qdt0d3qktK5aRqQfFdC5gpaPYP2rv3lzac905mN+cQfJJfbGt2doxg+J4HkCSnG06ZqPY6MmmOcaqv+21J720QGktaHEkAxJga+HzReuFYa9ptTZxCD4Ln+TduEqz+yvs26q8Oe0ikNScp5N4r1Ok5rRDQAOQCy9N9ui+b1usXjlptk07N9uxgGJ+Ko+TicIIAI3DRIIJVr9t9mNt7kuZGCpmWj4SfeHTeFXX1mCcLTBO85qMp8rXx37J2FIheofwerkU7gTljYR1IIPoF5/Y7OdcPayjm47iQCBxPJXI+xVSiGvt65FQDPMsk78Lhu5FGGN3v4Xmzxs1e3pzrgak+aXW+0GOLmte10EnJwORz3cMx4Lybbm2bs/6Vd0ls7gPPDkTzSGhdPY4PY4tcDIIOYV3KRjj4blzt7rXr5oatVSXZO1O3osefeIz/wBwyPopKtwtY57xdNX1+0Owl8HqRrlrpxQ38y7kehy13Hok1+1xe5xEgnUZ5bkMHcEz0eurSOCFq1Fpz1BUemTKlRR182g+BUbnLnHlHNI9NsdkFijxLEGTgroFbWLNs6BXbXrFipKRr1K162sTTUraika9YsTJI2opmVJ8wsWJpR3dXUc/Rc07jisWJHILpVuanNZYsTSlp1yEY27kZrFiCRtuyeiMpXUALFiAmbeLsXixYkHke2r91Ws9xMy4+A0HolyxYuHO2162EkxmhFhcupVGPaYLXA+W5ewtu5APELFi38HVcn/X3FI9srA4+0HuuPk7f91W7WxdUcGt1PMLSxVljLU+POzBfrW1FOmxrTBaInc7eZHUlcuus8Lsj5rFi2c/bgvULyOAWLEBw6ooXOWLEGhe9aJ/OAWLElIi5YsWJH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7467600" y="4373425"/>
            <a:ext cx="4419600" cy="1754326"/>
          </a:xfrm>
          <a:prstGeom prst="rect">
            <a:avLst/>
          </a:prstGeom>
          <a:solidFill>
            <a:schemeClr val="bg1"/>
          </a:solidFill>
          <a:ln>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mj-lt"/>
              </a:rPr>
              <a:t>Highlights:</a:t>
            </a:r>
          </a:p>
          <a:p>
            <a:pPr>
              <a:buFont typeface="Wingdings" pitchFamily="2" charset="2"/>
              <a:buChar char="ü"/>
            </a:pPr>
            <a:r>
              <a:rPr lang="en-US" dirty="0">
                <a:latin typeface="+mj-lt"/>
              </a:rPr>
              <a:t> MHRA, DCGI, TGA &amp; WHO approved facility</a:t>
            </a:r>
          </a:p>
          <a:p>
            <a:pPr>
              <a:buFont typeface="Wingdings" pitchFamily="2" charset="2"/>
              <a:buChar char="ü"/>
            </a:pPr>
            <a:r>
              <a:rPr lang="en-US" dirty="0">
                <a:latin typeface="+mj-lt"/>
              </a:rPr>
              <a:t>Capacity:</a:t>
            </a:r>
          </a:p>
          <a:p>
            <a:r>
              <a:rPr lang="en-US" dirty="0">
                <a:latin typeface="+mj-lt"/>
              </a:rPr>
              <a:t>100,000L &amp; expandable up to 250,000L </a:t>
            </a:r>
          </a:p>
          <a:p>
            <a:pPr>
              <a:buFont typeface="Wingdings" pitchFamily="2" charset="2"/>
              <a:buChar char="ü"/>
            </a:pPr>
            <a:r>
              <a:rPr lang="en-US" dirty="0">
                <a:latin typeface="+mj-lt"/>
              </a:rPr>
              <a:t>Cater to all ICH Zones</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34250" y="914400"/>
            <a:ext cx="4686300" cy="31242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895600" y="1371600"/>
            <a:ext cx="7620000" cy="5334000"/>
          </a:xfrm>
        </p:spPr>
        <p:txBody>
          <a:bodyPr/>
          <a:lstStyle/>
          <a:p>
            <a:pPr eaLnBrk="1" hangingPunct="1">
              <a:lnSpc>
                <a:spcPct val="200000"/>
              </a:lnSpc>
              <a:buClrTx/>
              <a:buFont typeface="Wingdings 2" pitchFamily="18" charset="2"/>
              <a:buNone/>
            </a:pPr>
            <a:endParaRPr lang="en-US" sz="18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buNone/>
            </a:pPr>
            <a:endParaRPr lang="en-IN" sz="500" dirty="0"/>
          </a:p>
        </p:txBody>
      </p:sp>
      <p:sp>
        <p:nvSpPr>
          <p:cNvPr id="2" name="Slide Number Placeholder 1">
            <a:extLst>
              <a:ext uri="{FF2B5EF4-FFF2-40B4-BE49-F238E27FC236}">
                <a16:creationId xmlns:a16="http://schemas.microsoft.com/office/drawing/2014/main" id="{663C2A28-B787-4DED-8ED0-D39A4132F3B2}"/>
              </a:ext>
            </a:extLst>
          </p:cNvPr>
          <p:cNvSpPr>
            <a:spLocks noGrp="1"/>
          </p:cNvSpPr>
          <p:nvPr>
            <p:ph type="sldNum" sz="quarter" idx="12"/>
          </p:nvPr>
        </p:nvSpPr>
        <p:spPr/>
        <p:txBody>
          <a:bodyPr/>
          <a:lstStyle/>
          <a:p>
            <a:pPr>
              <a:defRPr/>
            </a:pPr>
            <a:fld id="{3FEF7BFE-A5EF-41EA-9844-4F1811ABD85B}" type="slidenum">
              <a:rPr lang="en-US" smtClean="0"/>
              <a:pPr>
                <a:defRPr/>
              </a:pPr>
              <a:t>13</a:t>
            </a:fld>
            <a:endParaRPr lang="en-US" dirty="0"/>
          </a:p>
        </p:txBody>
      </p:sp>
      <p:graphicFrame>
        <p:nvGraphicFramePr>
          <p:cNvPr id="6" name="Diagram 5"/>
          <p:cNvGraphicFramePr/>
          <p:nvPr>
            <p:extLst>
              <p:ext uri="{D42A27DB-BD31-4B8C-83A1-F6EECF244321}">
                <p14:modId xmlns:p14="http://schemas.microsoft.com/office/powerpoint/2010/main" val="3108776433"/>
              </p:ext>
            </p:extLst>
          </p:nvPr>
        </p:nvGraphicFramePr>
        <p:xfrm>
          <a:off x="2286000" y="160338"/>
          <a:ext cx="7624800" cy="56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641134229"/>
              </p:ext>
            </p:extLst>
          </p:nvPr>
        </p:nvGraphicFramePr>
        <p:xfrm>
          <a:off x="457200" y="914400"/>
          <a:ext cx="6400800" cy="556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30" name="AutoShape 6" descr="data:image/jpeg;base64,/9j/4AAQSkZJRgABAQAAAQABAAD/2wCEAAkGBxQSEhQUExQVFhUWFRYaGBcWFBQXFRgXFBcWFhcXFBQYHCggGBolHBQVITEhJSkrLi4uFx8zODMsNygtLiwBCgoKDg0OGhAQGiwkHCQsLCwsLCwsLCwsLCwsLCwsLCwsLCwsLCwsLCwsLCwsLCwsLCwsLCwsLCwsLCwsLCwsLP/AABEIALcBEwMBIgACEQEDEQH/xAAcAAACAgMBAQAAAAAAAAAAAAAEBQMGAAECBwj/xABAEAABAwIDBQUHAgUDAgcAAAABAAIRAwQSITEFQVFhcRMigZGxBjJCocHR8FLhBxRikvEjcoIzYxUkU3OistL/xAAZAQADAQEBAAAAAAAAAAAAAAAAAQIDBAX/xAAiEQEBAAICAwACAwEAAAAAAAAAAQIRITEDEkETUSJhcQT/2gAMAwEAAhEDEQA/AKpsjZ05uynRNX2wbrulOb+0bTGAA6DOJS6uwuMnIc16bx6QXtLNBYE3vGIIU80zlDNZOSmDJ6bvuealFKPmp6bYiBmgIRbTqt9k0KZ9MnVY22KCQdmNRIO4jIg8QQm1teuAGJ2F25+WE8nt0z8jyKFZbI+ztw44ToRvQA9/a0LsYK7RSqx3Xj3TOYLXbgdYMjmqbtzYda0cO1BLR7tZozHAO+x8CrztG0gtBziADxGcT4x5qSzrOa0scA+mcjTfmIOscPTks8sNtcPJcf8AFEs74GBUIz9149x3/wCTyKZmgidsex4difZGd77Z+sf9ufeHpy0Vf2btN1I4HNcWjI03f9RkbmzqP6TmlMrOKu4TKbxNTQXJoJxa02VWh9MhzTvHoRuPIrp1ktOGO9EZork0U6dZqJ1qjQ9ic0lG6km7rZROt0aPZS6ko3Uk0dRUT6KWjmRY5iX3FXcEdtJ8d0eKWQss78dHjn2tALktUgClbTAEnT1KjW2vtoIWrghTVH8go4UVpK5WoXcLcJaPaNYtkLIS0bhYtlYs9G0sW1iA+i7s5/m6Skl2M/BdOvKlHuvGJu533UJrB8kGfp4L0ZHkUpumIbskyqU5WMt1RAa1DRS0wGjFAMagpkLSQuatt3Dx3/dIM7cgZMpD/h9yu6bC4Ztb4DCVqzkgB2YGSa0LX8zQCynRBOHfr4IqhbwUc6w7weeEDx1lSuo4RJy65ePRLZ6LbumHNYd7qjQOgOI/IfNdvsp6qar3Ax7gcIIa0aQHZlx4EwmZl2fZAD+l5B+xS2eleq2+YcMiMPWcQ/da2/7NUrwf6gw1QO7WaO+OAePjHz5p5SoNc9oniYPvS2MnD/lMpiLVLKy9qx3OY8UvNn3Wzagc7RwEVAC6m8cKg39cnBXH2f2iy7YSGlr2xibqM5gsdo5uR+qvNWza5pY9oew6tcJB+x5pRbey1Ki3DQHZnETrMknefl4KZdKyvtOZyWvseSgqWKsbaDgD2jYI3ga9QtOtZV+zP1VSpYoapZK21LNDVLNPZaVGpaIO5phjS52gH+Fa72i1jXPeQ1rRJJ3LzLb+2TXdDcqYOQ3nmUXLUVhhcqAuq2JxXVC2Llqzty4q1bM2eAMToDQJJOQA4klZ4475rfPP14hHUssDZOSVXNWeUI7bu0RVecPuDIc/6kqUZ5fI18WN7rS2twsWbVixaW0BohZC2tuOWSegyhavqGGNJ9B1O5HDYbh7z2N8SfomzaJpswNyyGfhmTzQT7edSStPxT6wvntvHQU7H/71PzP2W1N/Lcyto/Hj+h+XL9vZbiiCDmkN3YwZaYKeVHoN4lbRx0k7d7dRPzU9DabPiBCZ/wAuCuhs5rtWjyTJq3vqR+IDrIW75zTGEgyDMLobBpndHQoe72fgd2bDrvKRjLOhEcCmraoHdbJPh8yldjsgzmSYVosbINAyU5WKxlC3LHthjBJjU/n0RezNiiHVKnfdGQPug7uqO7KSjGs7hA3wsrk1xw5Vn2ppE0IgCXtGs8+HJJab6jGQIiNQSD5aJ9tezNWpE5MA/udmflCDrbJdBg7lpjZpnlLt37N2Ag1iSXOkSeE/snwoqHYFJ3YsDhBEjLkSAmzaSzyy5a4Y8AOwXJt0z7JaNJT7K9S5jIkQCDqD+ZKCtYA508j+k/maamiuHUU/YvUi7OSQRBG4+o4hD3jW02l7yGtaJJOgT+tRdIc10ECMwCCDudv3LzD28rPvS1lu8BrCQ9oMtxgkFwdr0BHMK8eUZSTtT/bf2m/mHdnTkUmnIb3H9TvoN3XSsW9HEVYa3sbVaMTSHR8MFrsuAOvTVLw9tITq7cPvwT1zurmUk1iPosbRZjfoPMngOaW7W22+sMA7tP8ASNT/ALzv6IK8uX1DLjpoNw6BRiieCWWVvEXhhJze0QCwhTPbCP2XsV1YGo5zaVEHvVahhg5N3vdyElR6tPb6W29u6o4NY0ucdABJK4uKZY4tMSNYIIB4SMirPtraVC3Z/L2JxYm/6twQQ98wcDNMLePlulVSFOR423msC6C0ApGtRIq1zCMt2d0FDFHWjxhaM5n1KvDtl5LwuFnaivTicLwMju6H7pNeWjqbi17SDz38wd4Vh2VQyLpiAB1Bn7Im+qAjDUaKjOYzHMbwuhxS6U7s1icP2Tbk5OqAcJBhYlpXtF6qFRrbitjUeP580ITUmyjaNNDNYCJAnpr5qdo01EcZKVMdRppNWOK4PIx5AJvazIz/AAa9f3SfZsuc50ZFziD4lKHVg2fTklOKbEBs4aJoG6dVllWuE4dhiLwZNUQaiHGGydzZ+qztbSE1Clic53Fzvl3R/wDVFdkBmurClDR0CJrUu7HMJ28pmPDVCjACmLY1RDWIe8pnI7vqo3tprUZkusCEc7eJyUzLmf2T0W0hprk01LQdKkLEtq0Ar0JaQNSCB1IXnex9glj6gc04XDPLOQcoPiV6NtOQzLKfTUj5JNciGz9PyVrhlqMPJjyoHtbtEWzIpCavwk/DOQceeeQ5Dx8sq2535neeZ1XoPtBbF1Wpv77vXTw08EmZseTv6ASVv6scc9Ki23zUjmYRJyAVyqbIbS1bidz0b14lKL+yxPhx3ZbhnwG5Hqr8m7yrdOvhcHFjX8GvxYd47waROe6Y4grq/wBoVa5b2ry7CAGgBrWNHBrGgNb4BMLnZ26MwT88/WVG3ZpWXpW88uJYG5ea0KKdM2ceCKp7KPBV+NN80V3sCFqoYMDxTbaL2MEN7zuO5vXnySyypy4k/CC4+H7kKbNXUXjlubrulQ5EngBKKFi/KcLeTqjGnyJU5pkNj4RrGUk8T9FJs62BBOERuy84VzFlc/q27EJ7EB5binOHA5aCYXO0AZ3iVXw5zPdOXA5+qkobaqMy3fpPeaerXZLTbD1FOGe9Yum7ZoHN1LPfFRwHgC0x5rEbGquQKmpnPw9T+yGYUTQdmdd3p+6RD6ABzEI+kEBSAPAoltvMmTnGvKfv8lNVBdUhrHO4NJ+SX7JtcIy04FEXjC2k6TOIgebvsY8F3szIKfh/TW0Byy3/ACTOm3MIC2pGZnKQmdIeiyyb4xIxkre0P+m4cYb5kBSUBv4KG/PuDi6f7QfqQo+tPjqg3JcufNRo3DM+Gf2U1MZIIhxe8gHLhrGW7foiCiqt0Tpl4ri4vQS0gZcOvohmtnRh6wR6wubi1wD3gczInSdyeoVyowXLXEAZGdV3c02TO46xx4pc3vENaMzzCluqRY6DnkM0aG+BLGsxNDZk9fyVMDDi0uMhA2omo2OOeW7etXDA15A0lGhvgZcU+0lmLmDExHECEHU2ISHBz9xAwiPE8ei6trgsdrkdfuiK18ZhvzEH5o5nQ/je1Of7HOxZubHET6Qm1r7MUWNIg4j8cDLoE1dVMxxhR/zTvwK7nlUTDCKxf+yjjmA1w6j0KRXPsq52XZE9AfovQ692AA0Axvn0CiN2P0x0PWPVVM8kXx4vL7/2TeNWEdUL/wCBhvvQF6+4NeIIkQPzkq1trYBJlmYPmOqvHyb7Rl49dPPanZs0YXeMBL7y7e5uFrQwcRJPmrhd7BcNRHVAVNj9PMLTcZ9KE7Z0nRF7G2NL3DCTiEQNSN8K01rENziekJl7P2ZA7VzYgeunyS1Fe96VvaGymWoxOaajQGgF0DvHQPaMgYGqXUdrF89xrYMZL0x9qx1MNcBOHvYswcRJLXA+82T4clU732fp0pwjACZzJczwfq0cneaJSV91yDqAo3UWv01RF7s5wGmXEZjzGSh2dbS8A6JhAbDksVup0WEDvDzCxHA9qntahKPtyfmdOvBK7R8JhbVDAyQmGlGoOP50R1CsOISym6UTSot5/vn9yoq4J2m+WsHF0+QP3CnsBkEtvveYODSf7j+xTKzOXglejnZ7bo5oSywc46xuTNpWGToxFUxAQly6agHBp/8AkR9kVOQS5tTFWfygeSmLyHtUlizN54kDyH7rlqntBDeslKqnYeufVL9o2uE4hmCST45ou7rDj47vNL9q3IcQQ8Yev2lVjtGdmkWOYjVEXRcIxyMt/Ln4lAio39QnqR6qV4cQDixdDijyV6Z7EMrFhBafnMrdcQ9w0zQpbG9T3FQkg8QIHCMktHvhLZ1QKgmCDl575Ul9WDnmN2U8YQtKoGyHNEHUjUdFlwQ0w0z6Ja5PfCWk4TJnJRF4z/z81lvWAMumd2Qjr1UdVwkkaHjqnot8OjTLgTIy3KCoToGldUySYAnl9Vx1VJruk1wABy5fdE0KkyEHTqAmMUaRwkoy2t3AyY375lKnEV5bB4gpFd7HO6CrNUCFqhPHKwssZVPrbJd+nyTm4tMIp0twDZ9XfVH0qcvb19Fu5dL/AD/PmquW0THSrbdpOfUbEgHMxlkc4+iQ39Yg90lvp5FXDaRBJVY2hbzJWmLPLtV76SZEA8W90+K6s7SuQSHwP6ocpK9HNOLWjDGjjn4BWnZZVY5pgvzEaMZGnRYl9899So9zT3ZIH/Hu/RYkejukckxoPhKKLvVG0380Ea06/I/L7o2jcid/l4SldFyNogcB+f4Spx3XfNU8sI8hP1Tiwcq5RfL3H+o/LL6J3a1oAyn/ABKnKKxqxWrkdSMlKrGpLZ0yR9u9YZR0Y0eX5pLsd043fre4+EmEVcXBghoknLkJ3qC0pYABwCJODt3TV9WAtsxOGZhoGg3oO3OKS73R8+XRGOrZZKbFy7C3eEGMpjfmfmiLk90cOXRLbk/6knlu3Jhd2TXDKW5j3TCd+JnO0HZtyjMzoiNp2rXFvdbOeemnMdVDb7PcCIquyzzEqW5o1chiYeoP0S+9nrjoH/IGQMWp+LvD594ea5u6cQHd0jQzLT0O49Udb0qgM4WmP6j6ELV4XnWmc8si05cwU98l68Aqdm95ALslq4tC093PqpaNXs3ZTG8FpEA8CdR6Ih5BJJMZ5cP8p7pamgdnbOc/vQA3PTXkor2mQ6QJ48jyTW0HvRmMhKHNMuJzGuiW+RceCllYh43Hd1hc1c3HF804oN94kZg+nBCV6OIzCqVFx4AU6hmG5kZ8Y5p9RdLQTrGfVB2duA1xA188oRNs7Ly+yWV2rGaZUQtUIqohaiIdRW47x6FAU63aVXBujBBPPMkT5Ke5e7CWs952U7mjeSo6FNtJmFv7knUnn91cZ0sv9SkN49Or5yr98VrixyBMpBzlNtZ/Z0nuGpGFvU5KGg7NCbarYnsbubLvHQfVUkHRp4WgcAsWyViYSU3oqk/mlgJRNJ6AbU6xCOtrg7xECUoo1EVUrQx3Q/PJIJtnv/OuasNm/JVexenNG7AMZzIGn5xSsOLLbVMipWXOLJunHj0SdtY4AP1Ek9EdbOgLKxrKaUjCj2oKhpk0cJeMw1xgOG8Ytx5qKnVRDKileyun7RNdTc2DTrtABpPycC7IEfqE7xkn+z3EBoJkxrzVW9uKVM0BVcIfTcCx7ffaZ3Hhy0Uvsx7RCqGtqwKsZEZNqD9TPtuTuO5uFMtZaqx7SbJEfmiY1HQ3yQDmlzwem7LxRDsXBp8Y+iyrafRVucpWq7xIUVOoQPcI6EFcvqtnvSOoMJaVvgY3RD1qkmAu21wdCPNRZNkpQWpWHKDnxSzsXY8LX4cjuBmIj5EDwU7ntaRORPNLNlXZrXlXCZp0G4C7caj4c5o44QG/3K5EW71DijbVWj32nq2PRA1mVf0sPiR6pziVR9ufaN1jauqtAL5DWToHHeeMRKWO7TykkO6XaNZBpEdHA+OSX1bkj4ag/wCOXzXzpfe1t7UqF7rqvindVe0Do1pAHkvV/wCEntnVvC63uXYqlNuNj/ie0EAh0akEjPfPKVetFcbpfqFYYBrmN/NcWVeXEcieUT90TUfDXeKGsmRicdTA8v8AKSfoioUJXeACSpqjkAX43T8LTlzdx8E5CyrWmup/IQt2/gsuas1AOAk+KHuHq5GdoC6SK9bwnz+6dXBSW9K1jKgWGClW1Xf69M7oM/nimhSzavv0z/V6piN4VtRlgWJkhp1+KJpuCVsciab0Ga0z+ZKSvU7vUj7/AEQFKourmrp+fmqCMLR+mvkndN0A7slWretx0Ca0LgObloQlQf0KkxwAHzzRlKskdrWIIB3ifLKPRGUrwEmDoYPUaqbFSnlOoiWVEkZXPFF0a6ixcyCe147SmKX6vwIaw2e00mMdqyIO8EbwtbUrzcBvBv56pjTGQVdRPdM7S8q04Du+3jv/AHTShtNh3weBySOyrGXcBA8d/wBEcC06hZZSNccqdtrc1IKir/8ALD4SR0JHoo6lGr8NYj5+qn0X739LG6DqAhLh9GkC5xawDeXQB5lVO82ddPn/AM7UaDuaGDyMSk117KUGA1Krn1njPFWe5wHODkqmH9lfJ/RvfbTqbRf2NjIpg9+6IhjRwpD43c9Fa9jbEZa0m0qTngCSSSCXOObnO4klC+zlMMoiN6a9qpyvydKxk7vbvA79U9QqX/FPY1a5snYQHmm4PwtBxEQQYG/iriaq5NVTLq7VZLHyPVpkGF6j/BLYtRtWpdua4Uww02GPec4tLiOQDdeJW7HZNvce0Fek6kw0WB7sAENlrWDQf1OmF7A0gAAAADQDIDoFpeC3bA1erJy471I3IALVWDnmon1Ekorlxd3G6nU8BvXNQBogLppiTvP00QVetmnEWllethrkHRwy5wB6EfNbrPXO06AqtwzBGbXDVp4quv2vUouwXLYG6o2YPDr8jyWsjKmld6VXRRX8w14lpDhxBS+u5VEUM8pRtZ2bOTwmdVyTbUd8iPVUc7FErahdVHFbQCtrlMx6Ca5duqZJL0KN2fh8/sFqpcHiSfzchqB38fQaLotIIcMxEHkeKBoZb3JGsnyTexvJIG5VntQCmlhWGfEZ/nyQmxZKN0KggGCOOo8OC12UumSx8kzrqIkTp+yBuaeWNphzc/DQyjaFbG0GNQhJha3FUe9DhA92ASYEnznzCJp3Li9phwAkRuOLeRwEfMJaxp+FxHUSp2Cp+tv9plLR7cuqF1fEef0TkXEAbyTAG8k6BIrmQ/LVG2E4sTjnu4DoiwRZbYYWgb9/U5lEByWMuFM2us7Gko8OW8XNL23Ek96I6KUVOfolo9iSeJQO1MLqbhrIjrK1Uq5SdIzLjGSUXG0mudRwuGDtRiJyEAE6ndIGfJORNqx7R21RsLdr6zsLQAABm5xjRo3lU6l/GS3L4NCqGT70sJ6lsqo/xg2kal0xocDTbTBbBkS4mTl0CoAKzyuq6sMNzb6r2ZtancU21aLw9jhkR6EbjyRXarxr+Du1uyp3YeYpMDH56AnEDHXCEm9qP4jXFwXspns6RyAGToB1LgjU1tOrv1i0/wANX9rtTaFf/eAf/cqkj5U16gaq+afZf2nq2VU1KeciHMJhrxnGLpMhe7ez+3qd5QbWp5A5Fp1a4atP5wT4ozlxPHVFqnVyJQj6yFp3HdHMJ6Zew2vVS+tVCir3KCqVlciLknqVghbgtcCDmOBzHkh61ZAVq5VaRstu9lNkmk91I/05t8WnXog3G5b/AOnUHEEtd4jRM6lZC1KiobLn3VX4qRH/ACkfIIS8BwydZTCpU3IC+OoTEdts/wCt3msWMqZDotIBKHLuckMHLtr1DbSalURVOrCBLZzGR+RWB5GoPqEbKwyGE6tCnpPA0AHRKm3XMKUXM6Z9AntNxpyy7gHmCPNF2deGtHJI6DSfeyHDeepRzaqpFh3TukdZ18TgOKrjKyIp3RaQQgjraLwKpHD1XNC6MwlH8ySSTqpad4PFILFSuCpmXJVdp3RBn8zRA2gRMxojQ2d0bsxprn5qdt0d3qktK5aRqQfFdC5gpaPYP2rv3lzac905mN+cQfJJfbGt2doxg+J4HkCSnG06ZqPY6MmmOcaqv+21J720QGktaHEkAxJga+HzReuFYa9ptTZxCD4Ln+TduEqz+yvs26q8Oe0ikNScp5N4r1Ok5rRDQAOQCy9N9ui+b1usXjlptk07N9uxgGJ+Ko+TicIIAI3DRIIJVr9t9mNt7kuZGCpmWj4SfeHTeFXX1mCcLTBO85qMp8rXx37J2FIheofwerkU7gTljYR1IIPoF5/Y7OdcPayjm47iQCBxPJXI+xVSiGvt65FQDPMsk78Lhu5FGGN3v4Xmzxs1e3pzrgak+aXW+0GOLmte10EnJwORz3cMx4Lybbm2bs/6Vd0ls7gPPDkTzSGhdPY4PY4tcDIIOYV3KRjj4blzt7rXr5oatVSXZO1O3osefeIz/wBwyPopKtwtY57xdNX1+0Owl8HqRrlrpxQ38y7kehy13Hok1+1xe5xEgnUZ5bkMHcEz0eurSOCFq1Fpz1BUemTKlRR182g+BUbnLnHlHNI9NsdkFijxLEGTgroFbWLNs6BXbXrFipKRr1K162sTTUraika9YsTJI2opmVJ8wsWJpR3dXUc/Rc07jisWJHILpVuanNZYsTSlp1yEY27kZrFiCRtuyeiMpXUALFiAmbeLsXixYkHke2r91Ws9xMy4+A0HolyxYuHO2162EkxmhFhcupVGPaYLXA+W5ewtu5APELFi38HVcn/X3FI9srA4+0HuuPk7f91W7WxdUcGt1PMLSxVljLU+POzBfrW1FOmxrTBaInc7eZHUlcuus8Lsj5rFi2c/bgvULyOAWLEBw6ooXOWLEGhe9aJ/OAWLElIi5YsWJH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QSEhQUExQVFhUWFRYaGBcWFBQXFRgXFBcWFhcXFBQYHCggGBolHBQVITEhJSkrLi4uFx8zODMsNygtLiwBCgoKDg0OGhAQGiwkHCQsLCwsLCwsLCwsLCwsLCwsLCwsLCwsLCwsLCwsLCwsLCwsLCwsLCwsLCwsLCwsLCwsLP/AABEIALcBEwMBIgACEQEDEQH/xAAcAAACAgMBAQAAAAAAAAAAAAAEBQMGAAECBwj/xABAEAABAwIDBQUHAgUDAgcAAAABAAIRAwQSITEFQVFhcRMigZGxBjJCocHR8FLhBxRikvEjcoIzYxUkU3OistL/xAAZAQADAQEBAAAAAAAAAAAAAAAAAQIDBAX/xAAiEQEBAAICAwACAwEAAAAAAAAAAQIRITEDEkETUSJhcQT/2gAMAwEAAhEDEQA/AKpsjZ05uynRNX2wbrulOb+0bTGAA6DOJS6uwuMnIc16bx6QXtLNBYE3vGIIU80zlDNZOSmDJ6bvuealFKPmp6bYiBmgIRbTqt9k0KZ9MnVY22KCQdmNRIO4jIg8QQm1teuAGJ2F25+WE8nt0z8jyKFZbI+ztw44ToRvQA9/a0LsYK7RSqx3Xj3TOYLXbgdYMjmqbtzYda0cO1BLR7tZozHAO+x8CrztG0gtBziADxGcT4x5qSzrOa0scA+mcjTfmIOscPTks8sNtcPJcf8AFEs74GBUIz9149x3/wCTyKZmgidsex4difZGd77Z+sf9ufeHpy0Vf2btN1I4HNcWjI03f9RkbmzqP6TmlMrOKu4TKbxNTQXJoJxa02VWh9MhzTvHoRuPIrp1ktOGO9EZork0U6dZqJ1qjQ9ic0lG6km7rZROt0aPZS6ko3Uk0dRUT6KWjmRY5iX3FXcEdtJ8d0eKWQss78dHjn2tALktUgClbTAEnT1KjW2vtoIWrghTVH8go4UVpK5WoXcLcJaPaNYtkLIS0bhYtlYs9G0sW1iA+i7s5/m6Skl2M/BdOvKlHuvGJu533UJrB8kGfp4L0ZHkUpumIbskyqU5WMt1RAa1DRS0wGjFAMagpkLSQuatt3Dx3/dIM7cgZMpD/h9yu6bC4Ztb4DCVqzkgB2YGSa0LX8zQCynRBOHfr4IqhbwUc6w7weeEDx1lSuo4RJy65ePRLZ6LbumHNYd7qjQOgOI/IfNdvsp6qar3Ax7gcIIa0aQHZlx4EwmZl2fZAD+l5B+xS2eleq2+YcMiMPWcQ/da2/7NUrwf6gw1QO7WaO+OAePjHz5p5SoNc9oniYPvS2MnD/lMpiLVLKy9qx3OY8UvNn3Wzagc7RwEVAC6m8cKg39cnBXH2f2iy7YSGlr2xibqM5gsdo5uR+qvNWza5pY9oew6tcJB+x5pRbey1Ki3DQHZnETrMknefl4KZdKyvtOZyWvseSgqWKsbaDgD2jYI3ga9QtOtZV+zP1VSpYoapZK21LNDVLNPZaVGpaIO5phjS52gH+Fa72i1jXPeQ1rRJJ3LzLb+2TXdDcqYOQ3nmUXLUVhhcqAuq2JxXVC2Llqzty4q1bM2eAMToDQJJOQA4klZ4475rfPP14hHUssDZOSVXNWeUI7bu0RVecPuDIc/6kqUZ5fI18WN7rS2twsWbVixaW0BohZC2tuOWSegyhavqGGNJ9B1O5HDYbh7z2N8SfomzaJpswNyyGfhmTzQT7edSStPxT6wvntvHQU7H/71PzP2W1N/Lcyto/Hj+h+XL9vZbiiCDmkN3YwZaYKeVHoN4lbRx0k7d7dRPzU9DabPiBCZ/wAuCuhs5rtWjyTJq3vqR+IDrIW75zTGEgyDMLobBpndHQoe72fgd2bDrvKRjLOhEcCmraoHdbJPh8yldjsgzmSYVosbINAyU5WKxlC3LHthjBJjU/n0RezNiiHVKnfdGQPug7uqO7KSjGs7hA3wsrk1xw5Vn2ppE0IgCXtGs8+HJJab6jGQIiNQSD5aJ9tezNWpE5MA/udmflCDrbJdBg7lpjZpnlLt37N2Ag1iSXOkSeE/snwoqHYFJ3YsDhBEjLkSAmzaSzyy5a4Y8AOwXJt0z7JaNJT7K9S5jIkQCDqD+ZKCtYA508j+k/maamiuHUU/YvUi7OSQRBG4+o4hD3jW02l7yGtaJJOgT+tRdIc10ECMwCCDudv3LzD28rPvS1lu8BrCQ9oMtxgkFwdr0BHMK8eUZSTtT/bf2m/mHdnTkUmnIb3H9TvoN3XSsW9HEVYa3sbVaMTSHR8MFrsuAOvTVLw9tITq7cPvwT1zurmUk1iPosbRZjfoPMngOaW7W22+sMA7tP8ASNT/ALzv6IK8uX1DLjpoNw6BRiieCWWVvEXhhJze0QCwhTPbCP2XsV1YGo5zaVEHvVahhg5N3vdyElR6tPb6W29u6o4NY0ucdABJK4uKZY4tMSNYIIB4SMirPtraVC3Z/L2JxYm/6twQQ98wcDNMLePlulVSFOR423msC6C0ApGtRIq1zCMt2d0FDFHWjxhaM5n1KvDtl5LwuFnaivTicLwMju6H7pNeWjqbi17SDz38wd4Vh2VQyLpiAB1Bn7Im+qAjDUaKjOYzHMbwuhxS6U7s1icP2Tbk5OqAcJBhYlpXtF6qFRrbitjUeP580ITUmyjaNNDNYCJAnpr5qdo01EcZKVMdRppNWOK4PIx5AJvazIz/AAa9f3SfZsuc50ZFziD4lKHVg2fTklOKbEBs4aJoG6dVllWuE4dhiLwZNUQaiHGGydzZ+qztbSE1Clic53Fzvl3R/wDVFdkBmurClDR0CJrUu7HMJ28pmPDVCjACmLY1RDWIe8pnI7vqo3tprUZkusCEc7eJyUzLmf2T0W0hprk01LQdKkLEtq0Ar0JaQNSCB1IXnex9glj6gc04XDPLOQcoPiV6NtOQzLKfTUj5JNciGz9PyVrhlqMPJjyoHtbtEWzIpCavwk/DOQceeeQ5Dx8sq2535neeZ1XoPtBbF1Wpv77vXTw08EmZseTv6ASVv6scc9Ki23zUjmYRJyAVyqbIbS1bidz0b14lKL+yxPhx3ZbhnwG5Hqr8m7yrdOvhcHFjX8GvxYd47waROe6Y4grq/wBoVa5b2ry7CAGgBrWNHBrGgNb4BMLnZ26MwT88/WVG3ZpWXpW88uJYG5ea0KKdM2ceCKp7KPBV+NN80V3sCFqoYMDxTbaL2MEN7zuO5vXnySyypy4k/CC4+H7kKbNXUXjlubrulQ5EngBKKFi/KcLeTqjGnyJU5pkNj4RrGUk8T9FJs62BBOERuy84VzFlc/q27EJ7EB5binOHA5aCYXO0AZ3iVXw5zPdOXA5+qkobaqMy3fpPeaerXZLTbD1FOGe9Yum7ZoHN1LPfFRwHgC0x5rEbGquQKmpnPw9T+yGYUTQdmdd3p+6RD6ABzEI+kEBSAPAoltvMmTnGvKfv8lNVBdUhrHO4NJ+SX7JtcIy04FEXjC2k6TOIgebvsY8F3szIKfh/TW0Byy3/ACTOm3MIC2pGZnKQmdIeiyyb4xIxkre0P+m4cYb5kBSUBv4KG/PuDi6f7QfqQo+tPjqg3JcufNRo3DM+Gf2U1MZIIhxe8gHLhrGW7foiCiqt0Tpl4ri4vQS0gZcOvohmtnRh6wR6wubi1wD3gczInSdyeoVyowXLXEAZGdV3c02TO46xx4pc3vENaMzzCluqRY6DnkM0aG+BLGsxNDZk9fyVMDDi0uMhA2omo2OOeW7etXDA15A0lGhvgZcU+0lmLmDExHECEHU2ISHBz9xAwiPE8ei6trgsdrkdfuiK18ZhvzEH5o5nQ/je1Of7HOxZubHET6Qm1r7MUWNIg4j8cDLoE1dVMxxhR/zTvwK7nlUTDCKxf+yjjmA1w6j0KRXPsq52XZE9AfovQ692AA0Axvn0CiN2P0x0PWPVVM8kXx4vL7/2TeNWEdUL/wCBhvvQF6+4NeIIkQPzkq1trYBJlmYPmOqvHyb7Rl49dPPanZs0YXeMBL7y7e5uFrQwcRJPmrhd7BcNRHVAVNj9PMLTcZ9KE7Z0nRF7G2NL3DCTiEQNSN8K01rENziekJl7P2ZA7VzYgeunyS1Fe96VvaGymWoxOaajQGgF0DvHQPaMgYGqXUdrF89xrYMZL0x9qx1MNcBOHvYswcRJLXA+82T4clU732fp0pwjACZzJczwfq0cneaJSV91yDqAo3UWv01RF7s5wGmXEZjzGSh2dbS8A6JhAbDksVup0WEDvDzCxHA9qntahKPtyfmdOvBK7R8JhbVDAyQmGlGoOP50R1CsOISym6UTSot5/vn9yoq4J2m+WsHF0+QP3CnsBkEtvveYODSf7j+xTKzOXglejnZ7bo5oSywc46xuTNpWGToxFUxAQly6agHBp/8AkR9kVOQS5tTFWfygeSmLyHtUlizN54kDyH7rlqntBDeslKqnYeufVL9o2uE4hmCST45ou7rDj47vNL9q3IcQQ8Yev2lVjtGdmkWOYjVEXRcIxyMt/Ln4lAio39QnqR6qV4cQDixdDijyV6Z7EMrFhBafnMrdcQ9w0zQpbG9T3FQkg8QIHCMktHvhLZ1QKgmCDl575Ul9WDnmN2U8YQtKoGyHNEHUjUdFlwQ0w0z6Ja5PfCWk4TJnJRF4z/z81lvWAMumd2Qjr1UdVwkkaHjqnot8OjTLgTIy3KCoToGldUySYAnl9Vx1VJruk1wABy5fdE0KkyEHTqAmMUaRwkoy2t3AyY375lKnEV5bB4gpFd7HO6CrNUCFqhPHKwssZVPrbJd+nyTm4tMIp0twDZ9XfVH0qcvb19Fu5dL/AD/PmquW0THSrbdpOfUbEgHMxlkc4+iQ39Yg90lvp5FXDaRBJVY2hbzJWmLPLtV76SZEA8W90+K6s7SuQSHwP6ocpK9HNOLWjDGjjn4BWnZZVY5pgvzEaMZGnRYl9899So9zT3ZIH/Hu/RYkejukckxoPhKKLvVG0380Ea06/I/L7o2jcid/l4SldFyNogcB+f4Spx3XfNU8sI8hP1Tiwcq5RfL3H+o/LL6J3a1oAyn/ABKnKKxqxWrkdSMlKrGpLZ0yR9u9YZR0Y0eX5pLsd043fre4+EmEVcXBghoknLkJ3qC0pYABwCJODt3TV9WAtsxOGZhoGg3oO3OKS73R8+XRGOrZZKbFy7C3eEGMpjfmfmiLk90cOXRLbk/6knlu3Jhd2TXDKW5j3TCd+JnO0HZtyjMzoiNp2rXFvdbOeemnMdVDb7PcCIquyzzEqW5o1chiYeoP0S+9nrjoH/IGQMWp+LvD594ea5u6cQHd0jQzLT0O49Udb0qgM4WmP6j6ELV4XnWmc8si05cwU98l68Aqdm95ALslq4tC093PqpaNXs3ZTG8FpEA8CdR6Ih5BJJMZ5cP8p7pamgdnbOc/vQA3PTXkor2mQ6QJ48jyTW0HvRmMhKHNMuJzGuiW+RceCllYh43Hd1hc1c3HF804oN94kZg+nBCV6OIzCqVFx4AU6hmG5kZ8Y5p9RdLQTrGfVB2duA1xA188oRNs7Ly+yWV2rGaZUQtUIqohaiIdRW47x6FAU63aVXBujBBPPMkT5Ke5e7CWs952U7mjeSo6FNtJmFv7knUnn91cZ0sv9SkN49Or5yr98VrixyBMpBzlNtZ/Z0nuGpGFvU5KGg7NCbarYnsbubLvHQfVUkHRp4WgcAsWyViYSU3oqk/mlgJRNJ6AbU6xCOtrg7xECUoo1EVUrQx3Q/PJIJtnv/OuasNm/JVexenNG7AMZzIGn5xSsOLLbVMipWXOLJunHj0SdtY4AP1Ek9EdbOgLKxrKaUjCj2oKhpk0cJeMw1xgOG8Ytx5qKnVRDKileyun7RNdTc2DTrtABpPycC7IEfqE7xkn+z3EBoJkxrzVW9uKVM0BVcIfTcCx7ffaZ3Hhy0Uvsx7RCqGtqwKsZEZNqD9TPtuTuO5uFMtZaqx7SbJEfmiY1HQ3yQDmlzwem7LxRDsXBp8Y+iyrafRVucpWq7xIUVOoQPcI6EFcvqtnvSOoMJaVvgY3RD1qkmAu21wdCPNRZNkpQWpWHKDnxSzsXY8LX4cjuBmIj5EDwU7ntaRORPNLNlXZrXlXCZp0G4C7caj4c5o44QG/3K5EW71DijbVWj32nq2PRA1mVf0sPiR6pziVR9ufaN1jauqtAL5DWToHHeeMRKWO7TykkO6XaNZBpEdHA+OSX1bkj4ag/wCOXzXzpfe1t7UqF7rqvindVe0Do1pAHkvV/wCEntnVvC63uXYqlNuNj/ie0EAh0akEjPfPKVetFcbpfqFYYBrmN/NcWVeXEcieUT90TUfDXeKGsmRicdTA8v8AKSfoioUJXeACSpqjkAX43T8LTlzdx8E5CyrWmup/IQt2/gsuas1AOAk+KHuHq5GdoC6SK9bwnz+6dXBSW9K1jKgWGClW1Xf69M7oM/nimhSzavv0z/V6piN4VtRlgWJkhp1+KJpuCVsciab0Ga0z+ZKSvU7vUj7/AEQFKourmrp+fmqCMLR+mvkndN0A7slWretx0Ca0LgObloQlQf0KkxwAHzzRlKskdrWIIB3ifLKPRGUrwEmDoYPUaqbFSnlOoiWVEkZXPFF0a6ixcyCe147SmKX6vwIaw2e00mMdqyIO8EbwtbUrzcBvBv56pjTGQVdRPdM7S8q04Du+3jv/AHTShtNh3weBySOyrGXcBA8d/wBEcC06hZZSNccqdtrc1IKir/8ALD4SR0JHoo6lGr8NYj5+qn0X739LG6DqAhLh9GkC5xawDeXQB5lVO82ddPn/AM7UaDuaGDyMSk117KUGA1Krn1njPFWe5wHODkqmH9lfJ/RvfbTqbRf2NjIpg9+6IhjRwpD43c9Fa9jbEZa0m0qTngCSSSCXOObnO4klC+zlMMoiN6a9qpyvydKxk7vbvA79U9QqX/FPY1a5snYQHmm4PwtBxEQQYG/iriaq5NVTLq7VZLHyPVpkGF6j/BLYtRtWpdua4Uww02GPec4tLiOQDdeJW7HZNvce0Fek6kw0WB7sAENlrWDQf1OmF7A0gAAAADQDIDoFpeC3bA1erJy471I3IALVWDnmon1Ekorlxd3G6nU8BvXNQBogLppiTvP00QVetmnEWllethrkHRwy5wB6EfNbrPXO06AqtwzBGbXDVp4quv2vUouwXLYG6o2YPDr8jyWsjKmld6VXRRX8w14lpDhxBS+u5VEUM8pRtZ2bOTwmdVyTbUd8iPVUc7FErahdVHFbQCtrlMx6Ca5duqZJL0KN2fh8/sFqpcHiSfzchqB38fQaLotIIcMxEHkeKBoZb3JGsnyTexvJIG5VntQCmlhWGfEZ/nyQmxZKN0KggGCOOo8OC12UumSx8kzrqIkTp+yBuaeWNphzc/DQyjaFbG0GNQhJha3FUe9DhA92ASYEnznzCJp3Li9phwAkRuOLeRwEfMJaxp+FxHUSp2Cp+tv9plLR7cuqF1fEef0TkXEAbyTAG8k6BIrmQ/LVG2E4sTjnu4DoiwRZbYYWgb9/U5lEByWMuFM2us7Gko8OW8XNL23Ek96I6KUVOfolo9iSeJQO1MLqbhrIjrK1Uq5SdIzLjGSUXG0mudRwuGDtRiJyEAE6ndIGfJORNqx7R21RsLdr6zsLQAABm5xjRo3lU6l/GS3L4NCqGT70sJ6lsqo/xg2kal0xocDTbTBbBkS4mTl0CoAKzyuq6sMNzb6r2ZtancU21aLw9jhkR6EbjyRXarxr+Du1uyp3YeYpMDH56AnEDHXCEm9qP4jXFwXspns6RyAGToB1LgjU1tOrv1i0/wANX9rtTaFf/eAf/cqkj5U16gaq+afZf2nq2VU1KeciHMJhrxnGLpMhe7ez+3qd5QbWp5A5Fp1a4atP5wT4ozlxPHVFqnVyJQj6yFp3HdHMJ6Zew2vVS+tVCir3KCqVlciLknqVghbgtcCDmOBzHkh61ZAVq5VaRstu9lNkmk91I/05t8WnXog3G5b/AOnUHEEtd4jRM6lZC1KiobLn3VX4qRH/ACkfIIS8BwydZTCpU3IC+OoTEdts/wCt3msWMqZDotIBKHLuckMHLtr1DbSalURVOrCBLZzGR+RWB5GoPqEbKwyGE6tCnpPA0AHRKm3XMKUXM6Z9AntNxpyy7gHmCPNF2deGtHJI6DSfeyHDeepRzaqpFh3TukdZ18TgOKrjKyIp3RaQQgjraLwKpHD1XNC6MwlH8ySSTqpad4PFILFSuCpmXJVdp3RBn8zRA2gRMxojQ2d0bsxprn5qdt0d3qktK5aRqQfFdC5gpaPYP2rv3lzac905mN+cQfJJfbGt2doxg+J4HkCSnG06ZqPY6MmmOcaqv+21J720QGktaHEkAxJga+HzReuFYa9ptTZxCD4Ln+TduEqz+yvs26q8Oe0ikNScp5N4r1Ok5rRDQAOQCy9N9ui+b1usXjlptk07N9uxgGJ+Ko+TicIIAI3DRIIJVr9t9mNt7kuZGCpmWj4SfeHTeFXX1mCcLTBO85qMp8rXx37J2FIheofwerkU7gTljYR1IIPoF5/Y7OdcPayjm47iQCBxPJXI+xVSiGvt65FQDPMsk78Lhu5FGGN3v4Xmzxs1e3pzrgak+aXW+0GOLmte10EnJwORz3cMx4Lybbm2bs/6Vd0ls7gPPDkTzSGhdPY4PY4tcDIIOYV3KRjj4blzt7rXr5oatVSXZO1O3osefeIz/wBwyPopKtwtY57xdNX1+0Owl8HqRrlrpxQ38y7kehy13Hok1+1xe5xEgnUZ5bkMHcEz0eurSOCFq1Fpz1BUemTKlRR182g+BUbnLnHlHNI9NsdkFijxLEGTgroFbWLNs6BXbXrFipKRr1K162sTTUraika9YsTJI2opmVJ8wsWJpR3dXUc/Rc07jisWJHILpVuanNZYsTSlp1yEY27kZrFiCRtuyeiMpXUALFiAmbeLsXixYkHke2r91Ws9xMy4+A0HolyxYuHO2162EkxmhFhcupVGPaYLXA+W5ewtu5APELFi38HVcn/X3FI9srA4+0HuuPk7f91W7WxdUcGt1PMLSxVljLU+POzBfrW1FOmxrTBaInc7eZHUlcuus8Lsj5rFi2c/bgvULyOAWLEBw6ooXOWLEGhe9aJ/OAWLElIi5YsWJH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7239000" y="4191000"/>
            <a:ext cx="4495800" cy="1754326"/>
          </a:xfrm>
          <a:prstGeom prst="rect">
            <a:avLst/>
          </a:prstGeom>
          <a:solidFill>
            <a:schemeClr val="bg1"/>
          </a:solidFill>
          <a:ln>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mj-lt"/>
              </a:rPr>
              <a:t>Highlights:</a:t>
            </a:r>
          </a:p>
          <a:p>
            <a:pPr>
              <a:buFont typeface="Wingdings" pitchFamily="2" charset="2"/>
              <a:buChar char="ü"/>
            </a:pPr>
            <a:r>
              <a:rPr lang="en-US" dirty="0">
                <a:latin typeface="+mj-lt"/>
              </a:rPr>
              <a:t> Scale-up from milligram to kilogram</a:t>
            </a:r>
          </a:p>
          <a:p>
            <a:pPr>
              <a:buFont typeface="Wingdings" pitchFamily="2" charset="2"/>
              <a:buChar char="ü"/>
            </a:pPr>
            <a:r>
              <a:rPr lang="en-US" dirty="0">
                <a:latin typeface="+mj-lt"/>
              </a:rPr>
              <a:t> 120 linear feet fume hood</a:t>
            </a:r>
          </a:p>
          <a:p>
            <a:pPr>
              <a:buFont typeface="Wingdings" pitchFamily="2" charset="2"/>
              <a:buChar char="ü"/>
            </a:pPr>
            <a:r>
              <a:rPr lang="en-US" dirty="0">
                <a:latin typeface="+mj-lt"/>
              </a:rPr>
              <a:t> Parr hydrogenation apparatus</a:t>
            </a:r>
          </a:p>
          <a:p>
            <a:pPr>
              <a:buFont typeface="Wingdings" pitchFamily="2" charset="2"/>
              <a:buChar char="ü"/>
            </a:pPr>
            <a:r>
              <a:rPr lang="en-US" dirty="0">
                <a:latin typeface="+mj-lt"/>
              </a:rPr>
              <a:t> Heidolph rotary evaporators</a:t>
            </a:r>
          </a:p>
          <a:p>
            <a:pPr>
              <a:buFont typeface="Wingdings" pitchFamily="2" charset="2"/>
              <a:buChar char="ü"/>
            </a:pPr>
            <a:r>
              <a:rPr lang="en-US" dirty="0">
                <a:latin typeface="+mj-lt"/>
              </a:rPr>
              <a:t> Fully equipped analytical support</a:t>
            </a:r>
          </a:p>
        </p:txBody>
      </p:sp>
      <p:sp>
        <p:nvSpPr>
          <p:cNvPr id="51202" name="AutoShape 2" descr="data:image/jpeg;base64,/9j/4AAQSkZJRgABAQAAAQABAAD/2wCEAAkGBxIQEhQUEBQVFRUVFBQVFBUUFhQWFRUUFBQWFhUUFBQYHCggGBolHBUVITEhJSkrLi4uFx8zODMsNygtLisBCgoKDg0OGhAQGiwkHBwsLCwsLCwsLCwsLCwsLCwsLCwsLCwsLCwsLCwsLCwsLCwsLCwsLCwsLC0sLCwsLCwsLP/AABEIAMIBAwMBIgACEQEDEQH/xAAbAAABBQEBAAAAAAAAAAAAAAAEAQIDBQYAB//EAEQQAAIBAgMEBwUFBgUEAgMAAAECAAMRBCExBRJBUQYTImFxgZEyobHB0UJScpLhFCMzYoLwFUOissJjc9LxU6MHFjT/xAAYAQEBAQEBAAAAAAAAAAAAAAABAAIDBP/EACERAQEAAgIDAAIDAAAAAAAAAAABAhESIQMxQRNRIkJh/9oADAMBAAIRAxEAPwC1CTiJJaIYvPIgYSEiEOIuEwjVWsoOWpAvYeHEzNbkBkRu2ahWjTKkjtWyJHA8oXtHDdVUK2I8Rb/34wTayFqC2BNn4C/Bpk6Uv7XU++/5m+sUY+r/API/52+siemVyYEHvBEjMjotYljcm5PE5mCIvbbwU/H6QtuH984On8RvwIf9TzpGdHbkTck1p1pINVXI+B+EI2X7VM/zIfeI2ouR8IuzDlTP4D7hGCvRalm0Ez2xP88f9Sp8BL8Vw/aBBB4ggj1Eodi+1X/7jf7VhDYxGPpWlcwl/tGnKSoto2iQqpkPCIRCEGQ8I0pA6NRJMtKLTSEKktrSJaMf1EnVJJuQ2tPRcJiESmgZgDuLqQPsiTdYGzBBBAsRmDrxmN6U03JpbhGVOxBNjrrNHsdbUKY/kTTwgVqQLXvnKfFk745XXxvnLNkS1+Pu9JV4g9tfH5TWIsYnaYVsRXLC/bIHkTKfEooOgHhC9o1W62sVP+Y3xlbUqk66zVZMe50jwsjBN4/eN7QRCs6PIPKdJPVjEMaKw+6fIn5x4ZTwYeO7M7OkLxcBjOqqod5VJO6CxAzOgB1v3DXKLibAXUM55Lu38e0QPfKXG4KnWZGqUapKG6+yRfhcK5DWOecy1G8/xOjiQadQB8srizjLMqc8x5yOjgaFdercsgBIpupG5YnRhqGOv6ATK4Z+0LLU80YDPLW3zlphKhzztxvz8ffJrY7HdGXpgZb6gWDKxIJJyJvc92VvrDhTukBlDBQw0F7czw9becuNn4yrSHYbeGlib8eR0hLrhsT7Q6p8+F115c47WnnXSOiGrsVFhZbC27bIH2TpmTKF6dqn9Hwb9Z6jtPYroO2oqJmQczYcLMPZ52Fr98y+O2AGbepML2K9W5CsSbHsubBrWIzC914waZq04iE4nCshKsCpGoYEEeIMGaLJhk3R7DrVNJGvYgX3SAckvkSDy5SEwnoqf3lH0/0kR+Bt9l4Ohh13ERyLk9qpvG51+zaFBqQ0S19bBfpK3BY01HZGUAqqOCr74K1C4GdhY9g5d8LInmmW+5Xbo2tg8Mwsadh3Il/W+XlM2No7JAN6Dm17lsPv+ySCb3JtkYft7btLBhesuS191VAJIFrk3IsMxPNMc6MrVKDuLN20c5jfJsVI1BJtwtNbrGd16elNhcGwBp0EKkAglQuRFxkIDX2Th2/ylH4S4/5SfZx/c0v+2n+0SVppKDaWzKdNCyAgi3EkZkDjKtJoNtfwm8v9wmfSbgTLHqIxZLT1HiPjJLfpLsytVZGpWtu2N78z9Zf4JerpIp1VVB8gIShy9fjIMTV3QzWJtnYamw0gdKbD7cJxfUsq9pSRu3uotlvG/dD6p/eDz+Ezew9o9ZjKqlUuVJLINLHQtxmgqtZ/AMZrFmsGcSAX73Jg9SteVOMxrhyFAtfPLW8sBpNMoK5i0SWbSNqi8lw1MiBLY84sn6qdAN0amOX7QbxFI/ECIdpYoe1SQ/0f+LS2MGqvZrd0jKBXalV2A6pE14OOGWpyll1YPPyOXwkNNfvWPKw+M6phw1rMy2+6bDzHGZrcSHCrzPxktJCoIB17uPOBtgnP+dUHgEv67si2m1ShQd0csUW43rHiO6CXdDFlf0vDRiA2vhcdxvPP6XSOsPaCEeFvgYRS6Tm43lt4HMS6T0TCbRqUvZO8ueRz9YZ1eHxOY/dVOa3sSRxA0mNwG2EqC6n6jxEskxHGXcMoramx2RQKqrUpCwVhYhR/IRYr627jMhjdkJf905tfNWF2Hgwya39J7ptsLtWqMkY6cbEccrHI+6Y3pNVrJWoCi6BagqtW3lByHVEC2Tbx8hkSL2jKrFFtOh1T7oN8gfXn/fGP6JUnarS3UcgMN4hTZRn7R0HnNVsbZa4gg1qypckgBcmF7W3zkDkdRNkNmJTFlFhwA0HgJXPUHBncLsNaBd0B7dgbsWGRJAFzkO0chzhBpy86sWtBq2DB9nI+704Ti2wPTXYDYsI1NlDpvCzXAZWtxAOdx755dUJpl1vnfdPD2ToOeYnvlcBTZrX7jeebbW2IrM3aqAMzGystsySR7M3jflZyjQ7Mb9zS/wC1T/2CTEwPZ+8qIlrBVVRfNiFAAJ05QphEANq02emwQXY2sPAgmUf7JWGtJvdNBXpMwsuvdBTha68TNQKqzjWm3peSUH7S9lh2h9k85YXxA4/H6xy163FQf78Ipq10jG4zPLjGGtP0C/UR/wDiR4q482/4tIjMPhFDOQACeIGsbi2tvnlTf4GB/wCKAfeHk/zEirbSQghicwQcwMjqNIxlhbAXPMxQw5TQNg8IdL/mvIm2Vhzo7j0mrRpSh+6T037pYf4LS4VW87fSd/gw4Vh5iC0FDjlOhn+EN/8AIvu+s6C034MFxXtr5j3fpG1ajoCztTAAvY3Hlvkj4Qg4Y1NxlItrfuIjrY2odobdNByrUyRwKn4gyOl0xw/2g6+V/hLjaPRsVs9+xPDdv85mcd0Dr/5bUz4kqfhHiuS7o9J8I3+aB+LKLtTH0atCqEqIbo2jDlMRiuhuOX/J3vwMh+d5W/4RiKTr1lCqtiLko1hnztaZuLW02G20WNilsibhuQvpaEptJTwPumfo5MPP4QjDYCo7WRXbIHsAsTroPWZ0033Q2oru4tcFL59zCaugh61EVWbfNgAdDY2JPK4A85jOidGrQqE1KdRRuEZowuSVNsxa+U05ooy3qq+9fJ0qWYA2+xpccpJZY7EqhcUzddAeJtlyzJIJA5ETAdINpF6gQDeNlVDmLOToykZZkcAZf3zAu1QLv7pqHM7wtcqMr28eMp8HgalWulWqppqlUbquSS1JLFb3JIscgCTkBA7jYYagKaKgz3QFudTYWJPibnzllgtq1KWQO8v3WzHlygQjajWBMwVpX6RFjakgB4ljkOfKU2N2pVfWobch2R7tZS7X2l1FFmGbHsqPvMdLjiBYnykGBrv1Iaod7LNsrknQbqjyErqNY43K6nujcDiiKxzy9n5/GF1KQmd2fijvhXsG187neB7xl6zSCZxsvcdPP4M/DlxzRqM49xOAzjnm489D74U3OkeMYvB/eRECbxsI18NzX3TcG0oxIOjA+YMXrT3HyECqYUcozD4UB1/EJaO1j1n8q+h+sQsvFB5GElKdwMr5ZaTv2df7Jlo7BslM/ZPqJC+Fpnn6D6w98MLZE+76SjxGPdahQKCAAb5g5xko3EtTZlM8fUGQPsVOBX3fOSjGNxT0P6Rf2wcVb3S7XQNticreRHykTbFfhf1Msv2tO8eRijEJ94fCW6tRUHZNT+adLnrx94es6W6NRU9KdsVMZTRKlbDUadO5CYdWqG9rdqo5FzrnGdHttDB0dxN+oCd69QgBbjMKq8POYXEtRvalciw0vmb98U1qq3CKykAWGfE5kg8/lNS/oWfut3ielWJbRgncqj4teJS6W4ldSrfiX6WmMo43EHVF8+yfj8o59rbuTKd7lmLfmAJ9Ids7x9Ttv6HTV/tUQfwsR7iDDP8A9zoFT1i1EBBByBFj5zyytjHqGyrc2GQBY+Q/SEUNjV30IC3Is+8Lkajct3xm1ZrutDsDYWHqg1aodaSm2Vyzm+e6AdBzy5eG+qdHcRVw6PgaSUcOFLKDUC1HAvd30UDU295mUxlWsaYw9BWCIoRggzqEMDfvG8AfHORHAV6VIbpIZ94MhcNkQB2gtww1yzmbXSdtB0f2oyLZXF9SMmDLqbqbhvSH0sfvE1FVRbVQTuNYZlQdL+duZmK2PSajvGsKgZF3UZCgAZsr1Q2e7Y6LrNHQxZqgOiqoLBX6veA7Cmx7RJG9fMDIm3ITWeOP9e2MLlr+RWog3awubWzIt2rkC3PSCLugojFd4C17MSSRbUtr43h68fGZfpPvpUVhfdIJXd1NRcwp7tPfOc8cuW/rdy1GhXGtS105HTy5QxscrqLZEi9tcrkcO8aTz7CdIq9SqgezBmAKhQMicyPCbUUQumsKgeKprUCg5lWuO42Iv6Ewig6Iyb1rr2gToCuhPL9IPVv5yJKXPO+t+P6TLeOWq0NClSFOxUHUqdczxv8AOT0qNNgtqlmORDDdA5HeFwfdKLDVNzIachkByIEusMLgMovbNwQCL31txXPyv5m0cs+V3UVSnnk3ziso5/GGYTHtSq9ZSVFNrWN2UE6kA5j1kO1sdUrvv1LXsB2chYcpqMUJRrGm1wL28cvMH5GW+HxaVBcX7xcG0Hwj00JFMCoWpi7MCu41wWC55jhcxHp7jA2sSbHlYj/1NRkUyIeXmv0kFaggFxu3GfESQxjjKOltlMXtWolXeaixAI9k3FhYcoXjNsh0ZerqAkEaAj3GH4nC9k+EY2DiFbsfaKIrByQScuy3KTpgetY1ARukC1zY5dxjqeC3i2ejW0HIHiO+WVKkVAAI/L9CJbUgcbNbhY+BBjG2e44GGFTyU+o+s4Ejgf6WH6QKubCHlImw3dLfrW5v6b31iHEcyP6lt8hHa0p/2Ycp0t+vH/T/AL/qnS2tI8P0OwVP2aFPxYbx9WvC02PRXJaaAcgq2hQq3nCpMtKjamycJYCslMbzbq7wAuxBIA78jM9jthYXNFR33Toq3VTyBNl8QJddLduUKCBKwdmcXUIFJFst7tZeWd7kEWMxOG6VPQJ6tQUazGnUYMFY33twg7wBOdiTaUtFwlFUMUaA3UpsBvP9hMgKhW5Ifh4cJYbOwRp0+sxbMfaJpDQ9otchRdgSSbd+krMHiqmLrK9Slu0VJqDsN1e8cxZ2GZJztprCMVszEY2q4Ztykrbg7VuAJJyN9flwMblWPxze1pid+qQKPYRwHaqNWQ9oWIGWRFtLXglauFxFOvVIp095kBIJICrdrIt2ANxY2tmOUucKtPDJTpb26LBKbVGA6zPjne98xwztykG0tgLXcldxdLh2a5yt929sudof61elI+JTFuz2ITdChL6KpJubakkEy62dVu2favvHIEcRfSWPRmg+zixWjSrF7gixNgeC+NhnY3tCNr0epJxLinTDKzdTRtYLZTuiwAJ7OduPGPSm9I3oWuR3nvK3tf3QDGYUVNzO244fTWwIt75NhsfvMGItplw3dN30kjLYkciRJKvDYGmjGyKCTmQAD6iWCEsW7msO4bimw9ZDWqIrAPvW47ihiBz3SRLCjToFC9GqXu5upplSCoVSDfwjubWugmIwx4WgnVkSwqVB3wWqRZrcjOLSGWWCrlN0qbG3yzB5gyqp6Q2k2QilriQjWenlc9tPutzX+U+60HxdBk3d4W3lDDMHsnQ5HKNoYrcO8jFWAPvyIjHN4wVNgbA68PPhDqjBtSeGuekdRxfWUxTWjSXdABqBe2xHN+N+QkL9nI63nbGTTnl0mBXmY4UwdCIKGkiNN8YxMqdiMIzLZSOHHkRfSI2HYcJIDH9YeczxjXKqzC0WXf3lIvUY5jhkAfdJrw01jI3r8wDLgeYW8aTCDUQ6r6GNIpniRDhVzgenXZCbbpv95Vb0JFx5R9TGEgjcQH7y7wI8t63uivh1OjCRNgm4EHwMONa5QGNpAZMGJGptr3zpO2z25RYcaeSAEjT6SZMWw4+ucYUjSs62OMukmIanVAFamjgfeAPuYSD9hwtrdUqjLNUCkEZghk0PeIpEaRM8I1M6jbZ9dQRh6tOpSOtOqMxxujIRY91hK16OKp2IBKgEsqikD+Yu4t5CW1u4HxA+MVsWyCwBty1HoZm+Nr8gfD4fEVV7OHp0w4zqVXapUI4BlIufAtYSwwWzzQW9WuzjgpFNUXuUWJUecqMOxvmWA+7vMPmZaUdw5gG4zvkT6jOGrGZd+/aHaWP6sDcawYhVJGrHgDxlUQzl+sYsd212N+Hu8ppAqnip4565Zg5yk3O2wlK3ouCw1wmbZhftHjblDmVWZjbUk6nn4xNmUGFNSQb7oAFuNrEydcK/3TIqvaPRpK5DrUek1rGwDKbaZXBB85Y4HCrSRKa6Kts9SdSx7yST5wsIVFjOw1AuwC8r+WUxvsq3H1lp+0wHiQPjIFN1a3KUnTLoviDiDUUb6Pu2IPsWUAgg8Mr5czLXZVA06QVrndULcjW0zSdSXKEqcoJ1m7kxAPef7MX9rQfaJ/CvzJHwgYKFjrCDcfa9QJT1NpKugbzKj5Rg29zQ/mA/4xisq/wtZgbXk+9KKhtylxWoPAq3ussOpbVoNpU3fxqw/wBu9O2GeMjllhlVgGkiNBUqhvZZW/CwJ9Bn7pJTedZlL6c7jZ7GAxbyENOLQSRmkNQxGeRO8RSlo0tIy8bvxCXeihpDvTt6SECoeZnSDeiyKUrGFIQRGkQQcpIykJIjSskG3ZxEnKzurgQbrFpEg3EIZJGyxBxIOdz4Wv8ArGK1MG+p/L6jWNtHaw0diaeNYcR52k67S5j0MrbDkJ14XGGZVZ1awfMSbZtUIwJ+6R8JSsx4G0mp4iwA1I4zll47vp0mc+rfaG0hnujzOnpMb0g2g6uFBtle/jyl077wI5j9Y/G7HSqi9YrEboKumbpcZgr9pZi48W8ctsVTqEm5zJ4mFJnLIdFap/8A53p1xyVgtTwNN7G/heQVdnVqP8WnUT8SsPeRM2twBWEGIhtVYMywhRiSqY1VjwsQRmMIwu16iHMkjv19ePgZCUJyAv4SejsWo2bjcXv1PgIzfwXX1uNjOmJQnRltvW0NxcML8D8oVU2ceB9RB+imD6pWZst7dAHJV0J9fdL0kTpysc+MqhqYNxwv4H6wOtTYag+k0zKJC9KankovjjLlo3emiqYYHUA+IgtTZyHhbwvNfkjF8dVF529LB9mcifPOQPs9xpY+6a5wcKH3p0k/ZH+77xOlyi40eY0iS7sQgRZRWibskJjZI2MIktolpJCVjGSElYwrJBikYVhRWNKSQYiRtCykienJBiY3ekjpLTYeAvd2GhsvjxMzllqbak3dIKGDIG82WWQ+s12xUotRVCRvWF75G9vsnjKnEUcjBq4IpArqPeJ57eXt2k4rzH9GgxuN1vxCzfmH1gLbOxFEdhqyDkrF08wd6VGH6Q1qWjNble4/K0s8P00b7YQ+qn5iGq1uK7F9Yfbp4ep+OiqN6oLysrYVTrhKX9D1B8WmyXpXRf26ZPgVb42jTtjBtrSP5F+RkdsQMJTGuG/+w/8AlCKWGXhh6Q/EzmXu2HpsAaaBRcWyzNwdYBTjxZuTqNJ+BRBypoAfzQmnhlBubsebZzkkonSMUjYrdNo9cbMtt7GOlbs3turwuOMjobYbiAfdLjVyjZLio8V5maO1VOtxDKeMB0Mzpra8FQRbyqXESZcRAjyojTTEHWvJRWkTuqnRRUE6JAExJSYbpGh/iIV70zH5Tn75a4bF06n8N1bu0b8pznpeRKREjiJ0EbadaOiSRLRpEfEMkiIiSQxN2SMjWWS2jGMEiFG5sNTkJp6FEU0CjgPfxPrKnY1HecsdFHvOnzlwWvpOHly707eOdbMqAEEc5GmAYobZgZd58o6oYmG6QCl2Kq9kGwYa58xxnOOjPY3AWvaVFUhWCnU/3n4/Kejk4bE+yyknkbN6HWU20uh6ud5WIPP4d3uhlcpOjMZ9ZBqPdOTDE900dfYlRfs38P1gzYFx9lvSb2zoJh6e6LXJ8SYXTjDQZcyCB3iPpxgohJLIkkk3GWf2ut6p8B8IEaIPCF7Uq/vW8vgJAtQTpHOo+qiqLfobfWSgiLuxBadYjRreIy/0wmnjG7j4Wv6awTcibszxjXKrNdoDjcQmnjAeMpASP7y9J1/70+EODU8laEYkcx6zpQdYeZ9Z0OB/Ix61mX9YRTxnMef9/pLitg1bUSvr7Kt7JlysZ4yj8FtyqgG6+8OTdoeROnkZcYbpGh/iIV71zHoc/eZkqmFtwt3jKMAddDfxyP0901M59Fwvx6Jh8UlT+G6t3Xs35TnJjPOFxVvaBB/vjpLTB7eqrkH3gPsv2vLPMeRm5q+mL17bKdKbDdIkP8RSp5rmPQ5j3y0w+JSp/DdW7hr6HP3SSSJHGNkjTInMlIjCIIJiKrgdhQ3MFip8siIPT2xuHtipSPMg7vm6XUeZh5SMZJm4ytTKwThNtFhdWWovMWPvWCbbffUkZXKn3QOvsykx3t2zfeW6t+ZbGFGhemqgk2ABLG5y4m+vjOdw126TLbIUdpVUOTG3I5j3zQ7F6VYgnd3iLC+RJH5TcQHE9GKqi6FXHcd0+/L3wTCYepRdi6MLIxzBsbZ2B0MNyibjV7S6d4jDoGIpP21U791ABBNyV8OUGof/AJPLlA+Gp9p0S61Wy32texT5zALt+rvb1wLnTVe4EHUR2KFM4rDvSAUVGouyj7LGrY24Adm9v5uVpmS77PLLenrO0a5cX0zFgNBA6cmxXsjxHwMhpzdIlY5mkamNr1QoJY2A1MQodsU7VL/eAPy+UBtCcZiOsctoNAO4SG03GKRXMmSpIbRyCIFK0daRKJKsQ7dibseIu7JIt2dJbTpIKpH2gR3rn/oY/wDISHHf9IkqMyXUKfAKGb4x61QYrDKc2zDTvB6mEB7oYmkW0Coto0jTQnXh6ykbn4fCajbKfum8viJl2/v4SKWnjXXjfxhlHaY43U8xKsiNM1MqLjK2OC29VXRw45Nn79R6y4w3SGm38RSp5jtD6j3zzYMRpCaW0HXXMd/1m5lPrFwr1OhWSoL02DeBz8xqI4ieb0Nprfip5/rLzCbeqr9oVB/Nn/qGcWfXtq7RpWVmG2/Sb2wUP5l9Rn7pZ0qiuLowYfym/rykkbpB6z7oJGRGn690NIjHpXgmfw/SQb26ey3Im1/wto3xjcV0ppHep1CUIIBJS40B1W/PiI/bPR5Ko0sZj8f0axCE7oLDuPyM53B0mdGYzYtKovWYVxUBbMIykDIk2Gutsu+CYbZtVa9IlKptVpG/Vtu2Drc3vkLDlwkOzK1XDAqaRILX1IOgHLulvhtsX1pVfIKfnLVa3G+xmJSwXeFwQSLjLI6yFMQOY8rn4CZmntlRpRqnyT5tCBtmofYon+twLeSg/GXG0cpF7iMduC505tZQPGZvaGPNdgfsr7PAE87fXPWOxIesVNULdb7oUGwv4nWcuFM6Y46c8stnUzJRH06ElWjHQ2hCyVEkq0o9UlpbMVI8LHhY8LJGBZ1pJacZIy06cTOlpbZnZLkpmSc+MsVM6dOTolSOnToILtP+E/gPiJkqn1+JizpFEYhiTpEkQzp0kSPw7EMLEiJOjPavpf0zlJKblTdSQeYNj6zp07PO3GAYtSQk3J1JzPrJGnTplqkMFrCdOizQeIpgjMA+UpqigHIATp0UdTEMpCdOkk1pIgizpA8CLOnSJYonTpIoiidOgixjTp0UhM6dOkn/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data:image/jpeg;base64,/9j/4AAQSkZJRgABAQAAAQABAAD/2wCEAAkGBxISEhUUEBQUFBQUFRQUFRQUEBAPFBUUFRQWFhQVFBQYHCggGBolGxUUITEhJSkrLi4uGB80ODMsNygtLisBCgoKDg0OGxAQGiwfHSQsLCwsLCwsLCwsLCwsLCwsLCwsLCwsLCwsLCwsLCwsLCwsLCwsLCw1LCwsLCwsLCwrLP/AABEIAOEA4QMBIgACEQEDEQH/xAAcAAABBQEBAQAAAAAAAAAAAAACAAEDBAUGBwj/xABKEAABAwEEBgYHBAYHCQEAAAABAAIRAwQSITEFBhMiQVEyYXGBobEUQlJykcHRByNikhUzgrLh8CRDU5OiwtIlNERUY3Ojs/EW/8QAGQEAAgMBAAAAAAAAAAAAAAAAAAECAwQF/8QAJhEAAgIBBAEFAQADAAAAAAAAAAECEQMEEiExExQiMkFRcSMzYf/aAAwDAQACEQMRAD8A4fn2u/eKSDn2nzKcLqx6RlfYSQQykCmkK2GE8JgU8ooLEpIQgK1YqjWucXNLt2Gw67DjkTgZ7PJOXAlG2RCg7l5JrsZrpqVJtSkxtKzE1D0qm2e8nk0MG62cfgqWm7KCb1OzvoBuBDqj6wvjMhxbh2SoRyc0TcODJCcIruMIgFqSKKBATwjTQnQAEISFKQmCYAAJ0bmpAJ0KgQUBUjkBUaGDCcBJMSlQBoSmBTkopAA4JkZQlQcUSTGSShKFGkFjJJ4ST4ArBufafNO5qlpDDvPmUntVcV7UTbIYSAUlxE1qkkBG0KS4EbWI7ikkRbAa1aegaV6oRAIwEETOHL+YVENWpq8AKk5mRxjC7n4nBVZ17SzF2ekMsDJYLpEuuyb8gYy0jEY4ZLL1sY1lB7WnA3jGZwIjGBAxOa3bE50U9x8XwcHOA45RPzWJrnOzcd6HA5m5OPH2sssFixr3l8n7TzpwxPafMqVrAgIxPb8yjC7ETEOKQRwmlCVIjQtmP5KY0xmiTIAY0wkKfL5KQJuxOgG2YQGnHX4qSU8pAQOpJOs6nhJFDKLmQgK0LgUVWgOGCjQrKgTkI3UyE0KFDsCEoR3UrqVBYEJ0dxJFAQUOiEZCGh0R2KRyhBe1FjfIN1OAkiaFIQgE6SJoUkIcK/oJhNXATiDmBkM+7kqLQtLV/CqcuGeAmOfPzVOde0nj7PSqLBLNy9v5yLvHIQsPXWo40yJbdF6Ju4SRN2B0jAx6luWcuLmdF5v5kBo4+rw+qxdbKYax+DWyXCSJDjAG6BMO7coKxwpSRol0cEW4ooUhakGrrmMCEnBSXUxamIhhEE8Ig1IYKQTwkRyTI2NCchIJOEoABojJGSkB2pJANeTykQmuoAchQvpclI92Se8hoCDZlK4fip5CaQltCwNikpL4SRtQGVZeg3sCmUdkH3bfdHkpXBUR6RN9iJRBAQiATXIWG0KRrVG0KcBToLEAtPQDJqd/ESOCzgtbVlpNbjgeDrvDj1dap1HxJ4/kej0BvMl3r/2Zn1szHkqulKINWmHAwahBA3iW8YJOAwknlgr9PF9IG9BcT6ruB4kYqrpMRUp4YbSekGNwOAIHWRhziVgj2aJHlxGPekknC7UejFZ2Gour9K0U61SsYDCGyQ0gC6XEknJbf6B0af8AiaH56H1VHVBv+y7cebavhQXgthczZtDqF5wBBc4HGXF3s8Bh3rjajPkWRpM2Y4JpH0fZ9TrHU/V1GPjO6Kb4nKYOCl//AAdn5j+7H1XH/YAdy2w24DWYQ2IAFwxC9RdZahdIqkDHC6DgSYj48ZyCp9Tl/SW1HluvOgWWV9MMMh7XE7ob0SI49a5dehfasz/dyc4qD9xeersaWTliTZiyqpDQkE6S0ldjQmhSXULkhglAURCFwSHYLkKJIBIVgwkihMgVinqSTyEkDsz7IPu2e63yUxQWL9Wz3W+QUzgqYrhFj7I0TU5Ct0bTdEMaAeLjvHjlyzRTET6I0PVtLi2i0OLReO8BDZAJx7fAqXSdjbScGtcXENF6Wlha7iIPYCu+1XdSsth2tUtmr95UeDjBIFNnOThh2rj9LMqWmqarIeahF1jBBaCYa0D1oiCQqYZXKbvhFriq4MQLa1Zp/eA8b3EF2MCMBisp9MgwRBBghbeqjof+2cb4Z6o48lPU8wFjXuPQLOG36WLcXmYY9py7cFBpHGpSicC4+rlLZgnhlPUrNkcb9HEnF2T2u9XgeKr6RGLCZweMCIHTb6vPrXOXZo+jyyEoTwQnC7SfBiZ6XqFYtro6tTm7tXVmXomLzA2Y4rGP2Z2yQRb6UjCfQowyxAfjgt3U9jxo0mnN4i0FsZl2IaB1yFB9n1otzqNU2rbXhUAbtmkOu7MTF4TF6VwM8n5ZG2DqKNPU3VqrY9qa1ZtZ1QsxFPZQ1gIAi8ZzXUErz37PLfbiK7rbt4bsrorNc05P2lyQPwrz63ayaUOlSGl4G0ADZcWClewPKIVPLJI9E+1Zu5QP4njwafkvOSvRftIq36FE/wDUPiwrzohdzRf6kYsvyAIRBIhMthUG1IhJE1RGRuCAtUrgoymIicEzUnoQlQB4JSEKSKCwrySFJOgsp2PoN91vkFMorGNxnut8lKVniuEWPsSNqjRhSQiwKpu3ZN0SQJMCY4dyv6J0gaLg5uPVMR1jr+qzWqZqbimqZJNnSW62UbVcD92pImqAAY/GI3u3NVyTZKgaLpIhxxBwdBAkjlGKxA+Ml2OjbeKtKa7aVSmRvU4FOoLu6HMcBnEceazZIbF+osjK2aFh024ilLGze4BpwIgk8s57lv2OymrRbUMhpuvaL1/dLgc+5c1S0SwOhpeWvgBpeG7pAwloM9ohdfZLc5rGg0yGjCMGhrRHA4mAsOZJdF0GVdYtT6NdssFyoBAcOMZSOK810toWrZnRVaY4OGLT3/Ir28VARIOCpMfZ7SHNDqVZuTgHNqDsICeHVzxunyhTxqRyf2ctq1LO9rarqYZVMAMpv6TQT0hhj5ldUbFX/wCZd/c0fom0JoanZb4oyGvdeukzdMRAPLBaiozTUpuS+ycVSoxq9jtF0/0gnA50aP0Xm+mrZpGg+QyhUHBwoQ6OE4r1u0DdPYfJcvaKQcMeChEkcLpu3WirSpeklsy511rLgHRA4mTBWGQuo11aAaUcn/5VzK7mkX+JGHN8gCEBUpCAtWkrBRBCUgcUAgnoCEZQlAmQuahuKYhCUMdA3UoRJJWAFxJHCSLCihZOgz3W+SlKhsh3G+63yU0qmPSJvsSdqScFSQiRoUoKgaVKphYcBXrHXHRflkDJwlZ6kam4poSk0dHZbZUa8Oad4ZGBO7gI+K6iyaxG/dtQuOMXKoYCA0j+sbkRwlcPoy1ODoEYY4iTgAT4BRaV0/WuPeXOuta51wHOBxPHJY8uLf8ARcpUdR9pmtQpUvRqbg2pWaDUex0RTOAgTImPgFz32RaBqPtIrtcW0qMjdc6695bAbOEtAMlp/CvL7PXdaKw2kuc52YJxHAdQw4L6i1F0M2y2OnTAg3QT1Ejj181xXHmzYnwb7m81V2xGPqXiMZkRhe7JlYev+tbdHWbbOY6oHVG0rrXBplwJmT2eKo6G1qba7G20tDmMcHi49wcd19wgkZzCbX4KzrK9TdPYfJc0XKax2+/TGON35QqjnJRA5XXh29S7H+bVzUqL7X7bdq0WlpIFN5GMQSRx7gnou3R2Cfguzocu6O38MeeFOwymhFKQMreUoAhAplEUCHKFOCkgQxTJymCBihKE6SQCSSSTAyrKdxvut8gpQVBZhuN91vkpAs8ekSfZJeThyivImlSQmyUFSscoGlShWCsma5EHKBqkHJN3XArNGwAhxIBMtdENJOLLuXaqpP0M/MLW0fo1pDXuJALTemoW4AzEA5fVZOzu4RCxaZ5HJqdUWzVJDavaFottLCxoBdUGZwb2chxXrektYGUKYYw5ACeJ/wDpXlDTBBGatOtDnOBe44ZdvMp59KnykThlf2dfpzQw0nYG06lQs/pG0Lg0PxayAIJy3vBQWfQdmoWWlYqtdzABVfTqCKTb4ftN/HAC9z4di0dX3gWNsGZqVDOPUFwf202l1yztaeltZx4C4uVOFWaoys5fSesFcWsVbLWNQsdsqV28GvExFw5hx4ciF7Y18iTgYxGcE5heSfZfq+2pUFqtDXbJsildMOv5bUA5tb8zyXqNSlWDDUZFVoGLGxeEcSYwJHcqkiTOa15slN7qRexriA6C4AxiFhBbOsNuZVuFhyDpaRDmmRgR8Viyu9pI1iRgyu5DFMHInFRXgtJUWAVE4IQ5MXoBsJyZDKFzkJCsIlMXJNclCdCsaUpShJHAWKUk6SAMuzDcb7rfJSIbN0G+6PIKQhZ49ItfYKeEiEUKSEOFI1RgKVoU0IIKQVLuPLHmMMfko2hWBRF3Iz8B8ESkqoEg6NZ5iHOE4kBxaMRBwGHUrelKbWuaGxGzpmWmQSWgu8ZVuja4YDcpTLjjREwW3COz5rOqUwWgg88FCN2SZFeRX0zmEZ5c+H84pgruCvo7vQDv6HS63Vf/AGEfJY2uegGWx1HaOcG0w4w2BevFsgnhlwRWHSJZQotABgPOeRNVxg+HxVn0u/BiPFcfPj5f9N2OXCBsTBTLNm0BrIDWiQBGAyy7R4roaRkh9B1yp7Jht7mMMJPwPUVhNOIVp3UsjrplnJW0/o/0uoBRo3a90l91zWNcGmOicnY81yVGgL0PJEEjqwzxXWaQq7Us+8NOuJ2VS8WB+X3dRwyOUO7ismz6Je81JaQ2gC6o17g1wJzxOePgujpp1CmzPNW7My1MpCQ0k8vWx6/4LPc0LttV9VPSyalU3aQJADcC6M8eA61UsuhqNLSGwrFr6W8QS7MHoh3WPktHljbXbRW4s5SOSenUxxXd64al0qFM17O+GtiWOM5n1HZ9xXAVmIx5VNbohKNcMnTFR2epMg5hSlaYS3KylqmRkpr5RuUabIhX019CkgB5STSkkBVsx3G+63yCkUFnO433R5BSByoj0i59hwkmvJXlJEWOpGlRhSNKl0gRp6KpBzgDhJAk4AScytq2av3rUKFmftAQN4mAMATlw7FzQfA7uxSm2Oad0ntBgg82ngVTzdplt/R1Os+qnolOmWvL3OJa6cpI3YHLAjvQaw6r1LIxjwdox0SYgtdAkHvmCuatuk6tV16o9zj+I5diu1tZLS+kKL6hLG95MZBx4gIUciS5/ot0X9E9/ZzTrNwMAiIc0zge0LOr0ixxby48COB7xigDieB6yrVt9QnMsAP7Jc35BXx4dEJco1NA0LzDPB5/datN9KFBqq2aTvfP7rVpvpLnZvmzTj+KKF0yqdv1hs9H9ZVaOoGfJaNr0a+0MdSpOuvIvCcjdxunqK8x1h1TrvqYh9N+AuuaTTkcnDo96wZYts0RNnTOsVFzGvYS5riSMMcJBnkpLPrLSrgUKzrj+jSrmbvVTqniyTAPq9i49+qNvpgTQqObzYNoPBUK1irMxfSqN96m4dsSElmyRVIPGmdo3WmvZHVKd6pTcJY9oALZ4Eb8EwRDuRWO/WJpM785yQ2Z5zfVHRmhbRag/Ysc/ZiXYx2ATmerqVSnYXOfcax5eTduAb05QRGCHqMvdh4o/h1Nq13qV2Mp1H1HNZluDE5STfxMcVTbplmR48wR9VUtur1azOu12Fu7fBJzAIyPPgqFRmMN4HwQtTlj0weGH4dCy3MG/MtAM9ympaUouycO/Bci8PAIAOIiACq7bDVPqkdZ3Vphrpr6KZaeLO/vAjAg9hlAQue0U2q0QCXukRdBgDrcV0RB710tPn8q6MmTFs+wYShFCULSVjQknupIAz6Dd1vujyUhCVAbrfdb5BEQqVHhFl8gSkCjhKEUFiapKaABGApVYi26hI7FZs1ipgxUqcGEXZM3iLwk5OAnPko7HXBEHMeIScJJ5I2D3GtozVnbV30tq2GHpe0Jjd78O1Na9W3ttGwpkVHcLuHc4cDgqNmtbmRdJBGAgnKZ81NYrVUpuvsJa7HeJM45klQ2z/RpoB1Es3SMlFpAw4NObWgHtMuI7i6FumpRp2cVqkmqXEMYRg88P2RmT1gLmHVCSS4ySSSeZOJKeJ7nYsnCpHQ6s6Sc1rqbad8yXnfDcMBlBWrU0k8/1RH7YPyWFqkfvXe4f3mrpKjZWXURXkZdh5iWtVLQXWkAsjddxB4di7G16Kpve15G8058+1chq1DbQ3rDh3kLvry583T4LkZttsNJ3SpsPa1s/Fc/btDUjlfb1Co8D4TC6i0FY9pUooLOUtGhGjovcO1lF3iWrNfoMTIcJ57GjPxurqLSqD1PaPcYlTQpPSeD20KTvMKI6AHFwHZQoD/Kt5A5JxQbmYJ1dp8XPPe1vkEhoKg31J7Zd5rYcoKrlHakFsx7ZSa1pDQBhkAAsOVu6RfgVhEQujoV7WZM/aFKQKaEltKBkkUJKQA0aW633W+SarTV2z0txvut8kqtLJQS4QN8mfcSDFd2abZp7Q3FQNRXVYFJHsUUG4qBpGStU6/tCesYFPsUQpKVBYbK7RjvfAfVE/SHENk8L+I/KFFsihNNJxBSOq0Dqu62MFe0VHw4kNDYGDTHEQBIOAC2mai2YZioe15+QUmrumH0rNSY1rIDBm0zJJJnHmSrtTWOrwDPyn6rlTyZdzSNkYxozK2rtGzC/TDgSQ0y4uEHHj2Km5y0bbpd9Vt14aRMxEY9ybQ9kbWc4ERDZ3SeYHHtVU5Sq5FiSM7bFm+3NuI7Riu0selNowPbiHCcOB5LLravMIIBd8R9FDo6wejy1pcQ4zBcXQeY4BZVPnkm42jVtFsMGBksO06TjMq7XbP8ViWuxkyteOUWVNMjtGlFW/SCp17K5U30XK/YmRtmv6egNvWOWOSDCoSikG5mlUtyqV7YotjzWdpAlowVDlG6RPkG0Wi+6OA/kBRXVTbaIGCF1Y810sLjjjRlmnJ2XriV1UNqUxqFW+ZfhDxs0JHMeCSzrxTpef8A4PxnS0KW433W+SVekrtnZuN91vkE9WnKuj0im+TNNJMKS0DRTCipBZRFFSbFWtkiFNAFMUkTaKubJOKSCNlIUU2wV/Yom0JTHZqWPCmwDg0KRzlml5aOPion2p/MjxWN6dt3ZpWdUaLiuj1KbNR5/B5uH0XEGu8+s74wuk1HquDqpk9FnGeLlm1Gnag3Zdjypyo72pQBywVR+jZOJHbGKAWx/PyR+mO/kLl7GabRFU0SyYLjJkjDDDPzVK2aGeMWbytWi2PvMiM3cPwH5qp6ba+dL4PHD6wlTQOSOe0hTLP1jHN7WOj4wsC1W2njiF6Cy32jG9s8+E5R2c5UYrud+tZTJ6qbXeJCkpTXTI+082Npbw+SD0gcAT3Er0o0Kf8AZ0u6kwfJR7JoyYz8jUPyP7GlE85Larugx3wITUNA1XOvVewCDAXo2Hst/KEziPZb8D9VCMJJ2yW5HjWlrA6jVcwyIxbPFp6P07lTldx9pDBNFwaAYe0kDMAtIHifiuJhdTG242Zp0mDKUo7qVxWUyNoCUkdxJG1is7yhT3G+63yCd7FI0RgOCeF0VwYSvdSY1WICQppgQlie6pYSuoER3U91HCcBAEd1GERaldQIcFA6gDzHYUYCIICyq+zDmVrasV2US8vdmGxhxBd9VTlA6kDxI91zm+Sryw3wcSzHPbKzqzpqjzP5SiGmaPteBXJeij2n/ncUhZfxP/OVh9EafUo6erpemXNgnN3D8Kk/SdP2vArlvRh7T/zJzS/E74/wS9CyXqUdN+kafteBSFvp+14Fczd/E74j6Ji38Tv8J+SHomL1MTpxb6ftDxVetpH2Cw5dJxyjHxhc/dPtu/wf6Ui13tu/8f8ApUXoZD9TE2/Tncdnw9Z3LHxQemPw/VZid85RjHesUh3tu+FP/So3XvbP5WfRR9BL9DzxK2vzg4UYIMF8x+yuSZSBXT2+x7SLziYmMGj5dSp/o1o4nwW3Dg2xplU81sx9gE4oBa/6PHM+CdujhPE9WCu2Ir3mRsQkug/Rg9nxST2IN5qJBJJSKitYs6v/AHD+61XEkkodEpDJgkkmQEiCSSYDpJJJiEkUkkgGCJiSSGMkSSSSGhknJJI+hkT0kySaEggmfkkkgkRuUT0kkAA5RFMkmQEpKHS+KSSQy2kkkk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14" descr="http://labotecgroup.com/img/rotavapor.re.3000.9200.jpg"/>
          <p:cNvPicPr/>
          <p:nvPr/>
        </p:nvPicPr>
        <p:blipFill>
          <a:blip r:embed="rId13" cstate="print"/>
          <a:srcRect/>
          <a:stretch>
            <a:fillRect/>
          </a:stretch>
        </p:blipFill>
        <p:spPr bwMode="auto">
          <a:xfrm>
            <a:off x="7543801" y="838200"/>
            <a:ext cx="2981325" cy="2752725"/>
          </a:xfrm>
          <a:prstGeom prst="ellipse">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092913891"/>
              </p:ext>
            </p:extLst>
          </p:nvPr>
        </p:nvGraphicFramePr>
        <p:xfrm>
          <a:off x="1828800" y="228600"/>
          <a:ext cx="7624800" cy="563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680200539"/>
              </p:ext>
            </p:extLst>
          </p:nvPr>
        </p:nvGraphicFramePr>
        <p:xfrm>
          <a:off x="4368119" y="891459"/>
          <a:ext cx="7707086" cy="5799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0" name="Group 9"/>
          <p:cNvGrpSpPr/>
          <p:nvPr/>
        </p:nvGrpSpPr>
        <p:grpSpPr>
          <a:xfrm>
            <a:off x="2819400" y="3276600"/>
            <a:ext cx="986450" cy="986450"/>
            <a:chOff x="3285728" y="4812865"/>
            <a:chExt cx="986450" cy="986450"/>
          </a:xfrm>
          <a:solidFill>
            <a:srgbClr val="00B050"/>
          </a:solidFill>
        </p:grpSpPr>
        <p:sp>
          <p:nvSpPr>
            <p:cNvPr id="12" name="Oval 11"/>
            <p:cNvSpPr/>
            <p:nvPr/>
          </p:nvSpPr>
          <p:spPr>
            <a:xfrm>
              <a:off x="3285728" y="4812865"/>
              <a:ext cx="986450" cy="98645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Oval 4"/>
            <p:cNvSpPr/>
            <p:nvPr/>
          </p:nvSpPr>
          <p:spPr>
            <a:xfrm>
              <a:off x="3430190" y="4957327"/>
              <a:ext cx="697526" cy="6975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400" b="1" kern="1200" dirty="0">
                  <a:latin typeface="+mj-lt"/>
                </a:rPr>
                <a:t>Client</a:t>
              </a:r>
            </a:p>
          </p:txBody>
        </p:sp>
      </p:grpSp>
      <p:grpSp>
        <p:nvGrpSpPr>
          <p:cNvPr id="14" name="Group 13"/>
          <p:cNvGrpSpPr/>
          <p:nvPr/>
        </p:nvGrpSpPr>
        <p:grpSpPr>
          <a:xfrm>
            <a:off x="4118950" y="3280750"/>
            <a:ext cx="986450" cy="986450"/>
            <a:chOff x="3285728" y="4812865"/>
            <a:chExt cx="986450" cy="986450"/>
          </a:xfrm>
        </p:grpSpPr>
        <p:sp>
          <p:nvSpPr>
            <p:cNvPr id="15" name="Oval 14"/>
            <p:cNvSpPr/>
            <p:nvPr/>
          </p:nvSpPr>
          <p:spPr>
            <a:xfrm>
              <a:off x="3285728" y="4812865"/>
              <a:ext cx="986450" cy="98645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Oval 4"/>
            <p:cNvSpPr/>
            <p:nvPr/>
          </p:nvSpPr>
          <p:spPr>
            <a:xfrm>
              <a:off x="3430190" y="4957327"/>
              <a:ext cx="697526" cy="6975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Aft>
                  <a:spcPct val="35000"/>
                </a:spcAft>
              </a:pPr>
              <a:r>
                <a:rPr lang="en-US" sz="1400" b="1" kern="1200" dirty="0">
                  <a:latin typeface="+mj-lt"/>
                </a:rPr>
                <a:t>Product</a:t>
              </a:r>
            </a:p>
          </p:txBody>
        </p:sp>
      </p:grpSp>
      <p:grpSp>
        <p:nvGrpSpPr>
          <p:cNvPr id="17" name="Group 16"/>
          <p:cNvGrpSpPr/>
          <p:nvPr/>
        </p:nvGrpSpPr>
        <p:grpSpPr>
          <a:xfrm>
            <a:off x="1524000" y="3276600"/>
            <a:ext cx="986450" cy="986450"/>
            <a:chOff x="3285728" y="4812865"/>
            <a:chExt cx="986450" cy="986450"/>
          </a:xfrm>
          <a:solidFill>
            <a:srgbClr val="7030A0"/>
          </a:solidFill>
        </p:grpSpPr>
        <p:sp>
          <p:nvSpPr>
            <p:cNvPr id="18" name="Oval 17"/>
            <p:cNvSpPr/>
            <p:nvPr/>
          </p:nvSpPr>
          <p:spPr>
            <a:xfrm>
              <a:off x="3285728" y="4812865"/>
              <a:ext cx="986450" cy="98645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Oval 4"/>
            <p:cNvSpPr/>
            <p:nvPr/>
          </p:nvSpPr>
          <p:spPr>
            <a:xfrm>
              <a:off x="3430190" y="4957327"/>
              <a:ext cx="697526" cy="6975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400" b="1" dirty="0">
                  <a:latin typeface="+mj-lt"/>
                </a:rPr>
                <a:t>Filing</a:t>
              </a:r>
            </a:p>
          </p:txBody>
        </p:sp>
      </p:grpSp>
      <p:grpSp>
        <p:nvGrpSpPr>
          <p:cNvPr id="20" name="Group 19"/>
          <p:cNvGrpSpPr/>
          <p:nvPr/>
        </p:nvGrpSpPr>
        <p:grpSpPr>
          <a:xfrm>
            <a:off x="228600" y="3180522"/>
            <a:ext cx="986450" cy="1082528"/>
            <a:chOff x="3285728" y="4812865"/>
            <a:chExt cx="986450" cy="986450"/>
          </a:xfrm>
          <a:solidFill>
            <a:schemeClr val="accent6">
              <a:lumMod val="50000"/>
            </a:schemeClr>
          </a:solidFill>
        </p:grpSpPr>
        <p:sp>
          <p:nvSpPr>
            <p:cNvPr id="21" name="Oval 20"/>
            <p:cNvSpPr/>
            <p:nvPr/>
          </p:nvSpPr>
          <p:spPr>
            <a:xfrm>
              <a:off x="3285728" y="4812865"/>
              <a:ext cx="986450" cy="98645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Oval 4"/>
            <p:cNvSpPr/>
            <p:nvPr/>
          </p:nvSpPr>
          <p:spPr>
            <a:xfrm>
              <a:off x="3398406" y="5032056"/>
              <a:ext cx="725522" cy="6148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400" b="1" dirty="0">
                  <a:latin typeface="+mj-lt"/>
                </a:rPr>
                <a:t>Approval</a:t>
              </a:r>
            </a:p>
          </p:txBody>
        </p:sp>
      </p:grpSp>
      <p:sp>
        <p:nvSpPr>
          <p:cNvPr id="23" name="Left Arrow 22"/>
          <p:cNvSpPr/>
          <p:nvPr/>
        </p:nvSpPr>
        <p:spPr>
          <a:xfrm>
            <a:off x="1295400" y="3732411"/>
            <a:ext cx="156550" cy="11776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8" name="Straight Arrow Connector 27"/>
          <p:cNvCxnSpPr/>
          <p:nvPr/>
        </p:nvCxnSpPr>
        <p:spPr>
          <a:xfrm>
            <a:off x="6248400" y="1981200"/>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a:off x="914400" y="1981200"/>
            <a:ext cx="533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663687" y="1592998"/>
            <a:ext cx="1984513" cy="338554"/>
          </a:xfrm>
          <a:prstGeom prst="rect">
            <a:avLst/>
          </a:prstGeom>
          <a:noFill/>
        </p:spPr>
        <p:txBody>
          <a:bodyPr wrap="square" rtlCol="0">
            <a:spAutoFit/>
          </a:bodyPr>
          <a:lstStyle/>
          <a:p>
            <a:r>
              <a:rPr lang="en-US" sz="1600" dirty="0">
                <a:latin typeface="+mj-lt"/>
              </a:rPr>
              <a:t>Regulatory Support</a:t>
            </a:r>
          </a:p>
        </p:txBody>
      </p:sp>
      <p:sp>
        <p:nvSpPr>
          <p:cNvPr id="26" name="Left Arrow 22">
            <a:extLst>
              <a:ext uri="{FF2B5EF4-FFF2-40B4-BE49-F238E27FC236}">
                <a16:creationId xmlns:a16="http://schemas.microsoft.com/office/drawing/2014/main" id="{65BC510C-26DE-479B-A73C-CD2503F71462}"/>
              </a:ext>
            </a:extLst>
          </p:cNvPr>
          <p:cNvSpPr/>
          <p:nvPr/>
        </p:nvSpPr>
        <p:spPr>
          <a:xfrm>
            <a:off x="2590800" y="3710943"/>
            <a:ext cx="156550" cy="11776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Left Arrow 22">
            <a:extLst>
              <a:ext uri="{FF2B5EF4-FFF2-40B4-BE49-F238E27FC236}">
                <a16:creationId xmlns:a16="http://schemas.microsoft.com/office/drawing/2014/main" id="{E2A1074E-F703-4043-9DBB-C7AC5E59C62E}"/>
              </a:ext>
            </a:extLst>
          </p:cNvPr>
          <p:cNvSpPr/>
          <p:nvPr/>
        </p:nvSpPr>
        <p:spPr>
          <a:xfrm>
            <a:off x="3894392" y="3732411"/>
            <a:ext cx="156550" cy="11776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Left Arrow 22">
            <a:extLst>
              <a:ext uri="{FF2B5EF4-FFF2-40B4-BE49-F238E27FC236}">
                <a16:creationId xmlns:a16="http://schemas.microsoft.com/office/drawing/2014/main" id="{2B0AF378-E325-4BAF-AC27-977C75D83DF2}"/>
              </a:ext>
            </a:extLst>
          </p:cNvPr>
          <p:cNvSpPr/>
          <p:nvPr/>
        </p:nvSpPr>
        <p:spPr>
          <a:xfrm>
            <a:off x="5173408" y="3710943"/>
            <a:ext cx="156550" cy="11776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BE6FE91-FA05-445F-9133-63CB5488F85D}"/>
              </a:ext>
            </a:extLst>
          </p:cNvPr>
          <p:cNvSpPr>
            <a:spLocks noGrp="1"/>
          </p:cNvSpPr>
          <p:nvPr>
            <p:ph type="sldNum" sz="quarter" idx="12"/>
          </p:nvPr>
        </p:nvSpPr>
        <p:spPr/>
        <p:txBody>
          <a:bodyPr/>
          <a:lstStyle/>
          <a:p>
            <a:pPr>
              <a:defRPr/>
            </a:pPr>
            <a:fld id="{3FEF7BFE-A5EF-41EA-9844-4F1811ABD85B}" type="slidenum">
              <a:rPr lang="en-US" smtClean="0"/>
              <a:pPr>
                <a:defRPr/>
              </a:pPr>
              <a:t>14</a:t>
            </a:fld>
            <a:endParaRPr lang="en-US" dirty="0"/>
          </a:p>
        </p:txBody>
      </p:sp>
      <p:cxnSp>
        <p:nvCxnSpPr>
          <p:cNvPr id="25" name="Straight Arrow Connector 24">
            <a:extLst>
              <a:ext uri="{FF2B5EF4-FFF2-40B4-BE49-F238E27FC236}">
                <a16:creationId xmlns:a16="http://schemas.microsoft.com/office/drawing/2014/main" id="{67CA0AE5-3278-4CD1-867A-B624CA3A8098}"/>
              </a:ext>
            </a:extLst>
          </p:cNvPr>
          <p:cNvCxnSpPr>
            <a:cxnSpLocks/>
          </p:cNvCxnSpPr>
          <p:nvPr/>
        </p:nvCxnSpPr>
        <p:spPr>
          <a:xfrm>
            <a:off x="914400" y="1981200"/>
            <a:ext cx="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03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090034" y="1014085"/>
            <a:ext cx="2654166" cy="5257807"/>
            <a:chOff x="8092668" y="915823"/>
            <a:chExt cx="2108608" cy="529073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668" y="4558728"/>
              <a:ext cx="2038350" cy="164782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926" y="2800926"/>
              <a:ext cx="2038350" cy="164782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669" y="915823"/>
              <a:ext cx="2038350" cy="1647825"/>
            </a:xfrm>
            <a:prstGeom prst="rect">
              <a:avLst/>
            </a:prstGeom>
          </p:spPr>
        </p:pic>
      </p:grpSp>
      <p:grpSp>
        <p:nvGrpSpPr>
          <p:cNvPr id="18" name="Group 17"/>
          <p:cNvGrpSpPr/>
          <p:nvPr/>
        </p:nvGrpSpPr>
        <p:grpSpPr>
          <a:xfrm>
            <a:off x="1370741" y="1290173"/>
            <a:ext cx="5715860" cy="4970781"/>
            <a:chOff x="419519" y="1122927"/>
            <a:chExt cx="5715860" cy="3919713"/>
          </a:xfrm>
        </p:grpSpPr>
        <p:sp>
          <p:nvSpPr>
            <p:cNvPr id="4" name="Rectangle 3"/>
            <p:cNvSpPr/>
            <p:nvPr/>
          </p:nvSpPr>
          <p:spPr>
            <a:xfrm>
              <a:off x="419519" y="1122927"/>
              <a:ext cx="5715860" cy="291237"/>
            </a:xfrm>
            <a:prstGeom prst="rect">
              <a:avLst/>
            </a:prstGeom>
          </p:spPr>
          <p:txBody>
            <a:bodyPr wrap="none">
              <a:spAutoFit/>
            </a:bodyPr>
            <a:lstStyle/>
            <a:p>
              <a:pPr lvl="0" algn="ctr"/>
              <a:r>
                <a:rPr lang="en-US" b="1" dirty="0">
                  <a:solidFill>
                    <a:sysClr val="windowText" lastClr="000000"/>
                  </a:solidFill>
                  <a:latin typeface="+mj-lt"/>
                  <a:cs typeface="Times New Roman" panose="02020603050405020304" pitchFamily="18" charset="0"/>
                </a:rPr>
                <a:t>VerGo Pharma Research Laboratories Pvt Ltd (VerGo Labs)</a:t>
              </a:r>
            </a:p>
          </p:txBody>
        </p:sp>
        <p:sp>
          <p:nvSpPr>
            <p:cNvPr id="5" name="Rectangle 4"/>
            <p:cNvSpPr/>
            <p:nvPr/>
          </p:nvSpPr>
          <p:spPr>
            <a:xfrm>
              <a:off x="512280" y="1512100"/>
              <a:ext cx="4784898" cy="946520"/>
            </a:xfrm>
            <a:prstGeom prst="rect">
              <a:avLst/>
            </a:prstGeom>
          </p:spPr>
          <p:txBody>
            <a:bodyPr wrap="square">
              <a:spAutoFit/>
            </a:bodyPr>
            <a:lstStyle/>
            <a:p>
              <a:r>
                <a:rPr lang="en-US" dirty="0">
                  <a:latin typeface="+mj-lt"/>
                  <a:ea typeface="Verdana" pitchFamily="34" charset="0"/>
                  <a:cs typeface="Times New Roman" panose="02020603050405020304" pitchFamily="18" charset="0"/>
                </a:rPr>
                <a:t>VerGo Pharma Research Laboratories Pvt. Ltd., </a:t>
              </a:r>
              <a:r>
                <a:rPr lang="en-US" dirty="0">
                  <a:latin typeface="+mj-lt"/>
                </a:rPr>
                <a:t>Plot No. B5, B22, B23 and B23A, </a:t>
              </a:r>
            </a:p>
            <a:p>
              <a:r>
                <a:rPr lang="en-US" dirty="0">
                  <a:latin typeface="+mj-lt"/>
                </a:rPr>
                <a:t>Phase 1A, Verna Industrial Estate, </a:t>
              </a:r>
            </a:p>
            <a:p>
              <a:r>
                <a:rPr lang="en-US" dirty="0">
                  <a:latin typeface="+mj-lt"/>
                </a:rPr>
                <a:t>Verna, Goa - 403722, India</a:t>
              </a:r>
              <a:endParaRPr lang="en-US" dirty="0">
                <a:latin typeface="+mj-lt"/>
                <a:cs typeface="Times New Roman" panose="02020603050405020304" pitchFamily="18" charset="0"/>
              </a:endParaRPr>
            </a:p>
          </p:txBody>
        </p:sp>
        <p:sp>
          <p:nvSpPr>
            <p:cNvPr id="6" name="Rectangle 5"/>
            <p:cNvSpPr/>
            <p:nvPr/>
          </p:nvSpPr>
          <p:spPr>
            <a:xfrm>
              <a:off x="483744" y="3564203"/>
              <a:ext cx="4813434" cy="291237"/>
            </a:xfrm>
            <a:prstGeom prst="rect">
              <a:avLst/>
            </a:prstGeom>
          </p:spPr>
          <p:txBody>
            <a:bodyPr wrap="none">
              <a:spAutoFit/>
            </a:bodyPr>
            <a:lstStyle/>
            <a:p>
              <a:pPr lvl="0" algn="ctr"/>
              <a:r>
                <a:rPr lang="en-US" b="1" dirty="0">
                  <a:solidFill>
                    <a:sysClr val="windowText" lastClr="000000"/>
                  </a:solidFill>
                  <a:latin typeface="+mj-lt"/>
                  <a:cs typeface="Times New Roman" panose="02020603050405020304" pitchFamily="18" charset="0"/>
                </a:rPr>
                <a:t>VerGo Pharma Research Pvt Ltd (VerGo Clinicals)</a:t>
              </a:r>
            </a:p>
          </p:txBody>
        </p:sp>
        <p:sp>
          <p:nvSpPr>
            <p:cNvPr id="7" name="Rectangle 6"/>
            <p:cNvSpPr/>
            <p:nvPr/>
          </p:nvSpPr>
          <p:spPr>
            <a:xfrm>
              <a:off x="512280" y="2400275"/>
              <a:ext cx="3044744" cy="291237"/>
            </a:xfrm>
            <a:prstGeom prst="rect">
              <a:avLst/>
            </a:prstGeom>
          </p:spPr>
          <p:txBody>
            <a:bodyPr wrap="none">
              <a:spAutoFit/>
            </a:bodyPr>
            <a:lstStyle/>
            <a:p>
              <a:pPr lvl="0"/>
              <a:r>
                <a:rPr lang="en-US" dirty="0">
                  <a:latin typeface="+mj-lt"/>
                  <a:ea typeface="Verdana" pitchFamily="34" charset="0"/>
                  <a:cs typeface="Times New Roman" panose="02020603050405020304" pitchFamily="18" charset="0"/>
                </a:rPr>
                <a:t>Telephone:  +91-832- 6682858</a:t>
              </a:r>
              <a:endParaRPr lang="en-US" dirty="0">
                <a:latin typeface="+mj-lt"/>
                <a:cs typeface="Times New Roman" panose="02020603050405020304" pitchFamily="18" charset="0"/>
              </a:endParaRPr>
            </a:p>
          </p:txBody>
        </p:sp>
        <p:sp>
          <p:nvSpPr>
            <p:cNvPr id="8" name="Rectangle 7"/>
            <p:cNvSpPr/>
            <p:nvPr/>
          </p:nvSpPr>
          <p:spPr>
            <a:xfrm>
              <a:off x="512280" y="3877692"/>
              <a:ext cx="4813434" cy="1164948"/>
            </a:xfrm>
            <a:prstGeom prst="rect">
              <a:avLst/>
            </a:prstGeom>
          </p:spPr>
          <p:txBody>
            <a:bodyPr wrap="square">
              <a:spAutoFit/>
            </a:bodyPr>
            <a:lstStyle/>
            <a:p>
              <a:pPr lvl="0"/>
              <a:r>
                <a:rPr lang="en-US" dirty="0">
                  <a:latin typeface="+mj-lt"/>
                  <a:ea typeface="Verdana" pitchFamily="34" charset="0"/>
                  <a:cs typeface="Times New Roman" panose="02020603050405020304" pitchFamily="18" charset="0"/>
                </a:rPr>
                <a:t>VerGo Clinicals, Plot 24/1, D-1 </a:t>
              </a:r>
            </a:p>
            <a:p>
              <a:pPr lvl="0"/>
              <a:r>
                <a:rPr lang="en-US" dirty="0" err="1">
                  <a:latin typeface="+mj-lt"/>
                  <a:ea typeface="Verdana" pitchFamily="34" charset="0"/>
                  <a:cs typeface="Times New Roman" panose="02020603050405020304" pitchFamily="18" charset="0"/>
                </a:rPr>
                <a:t>Mologa</a:t>
              </a:r>
              <a:r>
                <a:rPr lang="en-US" dirty="0">
                  <a:latin typeface="+mj-lt"/>
                  <a:ea typeface="Verdana" pitchFamily="34" charset="0"/>
                  <a:cs typeface="Times New Roman" panose="02020603050405020304" pitchFamily="18" charset="0"/>
                </a:rPr>
                <a:t> de </a:t>
              </a:r>
              <a:r>
                <a:rPr lang="en-US" dirty="0" err="1">
                  <a:latin typeface="+mj-lt"/>
                  <a:ea typeface="Verdana" pitchFamily="34" charset="0"/>
                  <a:cs typeface="Times New Roman" panose="02020603050405020304" pitchFamily="18" charset="0"/>
                </a:rPr>
                <a:t>Orora</a:t>
              </a:r>
              <a:r>
                <a:rPr lang="en-US" dirty="0">
                  <a:latin typeface="+mj-lt"/>
                  <a:ea typeface="Verdana" pitchFamily="34" charset="0"/>
                  <a:cs typeface="Times New Roman" panose="02020603050405020304" pitchFamily="18" charset="0"/>
                </a:rPr>
                <a:t>, Corlim, </a:t>
              </a:r>
            </a:p>
            <a:p>
              <a:pPr lvl="0"/>
              <a:r>
                <a:rPr lang="en-US" dirty="0" err="1">
                  <a:latin typeface="+mj-lt"/>
                  <a:ea typeface="Verdana" pitchFamily="34" charset="0"/>
                  <a:cs typeface="Times New Roman" panose="02020603050405020304" pitchFamily="18" charset="0"/>
                </a:rPr>
                <a:t>Tiswadi</a:t>
              </a:r>
              <a:r>
                <a:rPr lang="en-US" dirty="0">
                  <a:latin typeface="+mj-lt"/>
                  <a:ea typeface="Verdana" pitchFamily="34" charset="0"/>
                  <a:cs typeface="Times New Roman" panose="02020603050405020304" pitchFamily="18" charset="0"/>
                </a:rPr>
                <a:t>, Goa - 403110 India</a:t>
              </a:r>
            </a:p>
            <a:p>
              <a:r>
                <a:rPr lang="en-US" dirty="0">
                  <a:latin typeface="+mj-lt"/>
                  <a:ea typeface="Verdana" pitchFamily="34" charset="0"/>
                  <a:cs typeface="Times New Roman" panose="02020603050405020304" pitchFamily="18" charset="0"/>
                </a:rPr>
                <a:t>Telephone: +91-832- 6640400</a:t>
              </a:r>
            </a:p>
            <a:p>
              <a:pPr lvl="0"/>
              <a:endParaRPr lang="en-IN" dirty="0">
                <a:latin typeface="+mj-lt"/>
              </a:endParaRPr>
            </a:p>
          </p:txBody>
        </p:sp>
      </p:grpSp>
      <p:graphicFrame>
        <p:nvGraphicFramePr>
          <p:cNvPr id="24" name="Diagram 23"/>
          <p:cNvGraphicFramePr/>
          <p:nvPr>
            <p:extLst>
              <p:ext uri="{D42A27DB-BD31-4B8C-83A1-F6EECF244321}">
                <p14:modId xmlns:p14="http://schemas.microsoft.com/office/powerpoint/2010/main" val="2346286761"/>
              </p:ext>
            </p:extLst>
          </p:nvPr>
        </p:nvGraphicFramePr>
        <p:xfrm>
          <a:off x="1981200" y="228600"/>
          <a:ext cx="7620000" cy="5635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Footer Placeholder 4"/>
          <p:cNvSpPr txBox="1">
            <a:spLocks/>
          </p:cNvSpPr>
          <p:nvPr/>
        </p:nvSpPr>
        <p:spPr>
          <a:xfrm>
            <a:off x="4876800" y="6566701"/>
            <a:ext cx="2743200" cy="228600"/>
          </a:xfrm>
          <a:prstGeom prst="rect">
            <a:avLst/>
          </a:prstGeom>
        </p:spPr>
        <p:txBody>
          <a:bodyPr vert="horz" lIns="0" tIns="0" rIns="0" bIns="0" anchor="b"/>
          <a:lstStyle>
            <a:defPPr>
              <a:defRPr lang="en-US"/>
            </a:defPPr>
            <a:lvl1pPr algn="l" rtl="0" eaLnBrk="1" fontAlgn="base" latinLnBrk="0" hangingPunct="1">
              <a:spcBef>
                <a:spcPct val="0"/>
              </a:spcBef>
              <a:spcAft>
                <a:spcPct val="0"/>
              </a:spcAft>
              <a:defRPr kumimoji="0" sz="1200" kern="1200">
                <a:solidFill>
                  <a:schemeClr val="tx2">
                    <a:shade val="9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b="1" dirty="0">
                <a:solidFill>
                  <a:schemeClr val="tx1"/>
                </a:solidFill>
                <a:latin typeface="Calibri" panose="020F0502020204030204" pitchFamily="34" charset="0"/>
                <a:cs typeface="Calibri" panose="020F0502020204030204" pitchFamily="34" charset="0"/>
              </a:rPr>
              <a:t>www.vergolabs.com</a:t>
            </a:r>
            <a:endParaRPr lang="en-IN" sz="1600" b="1" dirty="0">
              <a:solidFill>
                <a:schemeClr val="tx1"/>
              </a:solidFill>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13DA4498-6557-4BEF-95C4-62E7BC7E8379}"/>
              </a:ext>
            </a:extLst>
          </p:cNvPr>
          <p:cNvSpPr>
            <a:spLocks noGrp="1"/>
          </p:cNvSpPr>
          <p:nvPr>
            <p:ph type="sldNum" sz="quarter" idx="12"/>
          </p:nvPr>
        </p:nvSpPr>
        <p:spPr/>
        <p:txBody>
          <a:bodyPr/>
          <a:lstStyle/>
          <a:p>
            <a:pPr>
              <a:defRPr/>
            </a:pPr>
            <a:fld id="{3FEF7BFE-A5EF-41EA-9844-4F1811ABD85B}" type="slidenum">
              <a:rPr lang="en-US" smtClean="0"/>
              <a:pPr>
                <a:defRPr/>
              </a:pPr>
              <a:t>15</a:t>
            </a:fld>
            <a:endParaRPr lang="en-US" dirty="0"/>
          </a:p>
        </p:txBody>
      </p:sp>
    </p:spTree>
    <p:extLst>
      <p:ext uri="{BB962C8B-B14F-4D97-AF65-F5344CB8AC3E}">
        <p14:creationId xmlns:p14="http://schemas.microsoft.com/office/powerpoint/2010/main" val="337758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92D35F-65B8-43A4-B54E-8EDF7DC25B3B}"/>
              </a:ext>
            </a:extLst>
          </p:cNvPr>
          <p:cNvSpPr>
            <a:spLocks noGrp="1"/>
          </p:cNvSpPr>
          <p:nvPr>
            <p:ph type="sldNum" sz="quarter" idx="12"/>
          </p:nvPr>
        </p:nvSpPr>
        <p:spPr/>
        <p:txBody>
          <a:bodyPr/>
          <a:lstStyle/>
          <a:p>
            <a:pPr>
              <a:defRPr/>
            </a:pPr>
            <a:fld id="{090BDF30-BCCD-4C12-9524-73602263B005}" type="slidenum">
              <a:rPr lang="en-US" smtClean="0"/>
              <a:pPr>
                <a:defRPr/>
              </a:pPr>
              <a:t>2</a:t>
            </a:fld>
            <a:endParaRPr lang="en-US" dirty="0"/>
          </a:p>
        </p:txBody>
      </p:sp>
      <p:pic>
        <p:nvPicPr>
          <p:cNvPr id="5" name="Picture 4" descr="ADP_Map_India_Mumbai_West.png">
            <a:extLst>
              <a:ext uri="{FF2B5EF4-FFF2-40B4-BE49-F238E27FC236}">
                <a16:creationId xmlns:a16="http://schemas.microsoft.com/office/drawing/2014/main" id="{5F3DA0F5-E5D7-9670-75D6-857BD7E50514}"/>
              </a:ext>
            </a:extLst>
          </p:cNvPr>
          <p:cNvPicPr>
            <a:picLocks noChangeAspect="1"/>
          </p:cNvPicPr>
          <p:nvPr/>
        </p:nvPicPr>
        <p:blipFill>
          <a:blip r:embed="rId2" cstate="email"/>
          <a:stretch>
            <a:fillRect/>
          </a:stretch>
        </p:blipFill>
        <p:spPr>
          <a:xfrm>
            <a:off x="8965956" y="1936749"/>
            <a:ext cx="2625969" cy="2438400"/>
          </a:xfrm>
          <a:prstGeom prst="rect">
            <a:avLst/>
          </a:prstGeom>
          <a:ln>
            <a:solidFill>
              <a:schemeClr val="accent1"/>
            </a:solidFill>
          </a:ln>
          <a:effectLst>
            <a:softEdge rad="112500"/>
          </a:effectLst>
        </p:spPr>
      </p:pic>
      <p:graphicFrame>
        <p:nvGraphicFramePr>
          <p:cNvPr id="6" name="Diagram 5">
            <a:extLst>
              <a:ext uri="{FF2B5EF4-FFF2-40B4-BE49-F238E27FC236}">
                <a16:creationId xmlns:a16="http://schemas.microsoft.com/office/drawing/2014/main" id="{7EA83055-C2CB-8008-4347-B7E601C02480}"/>
              </a:ext>
            </a:extLst>
          </p:cNvPr>
          <p:cNvGraphicFramePr/>
          <p:nvPr>
            <p:extLst>
              <p:ext uri="{D42A27DB-BD31-4B8C-83A1-F6EECF244321}">
                <p14:modId xmlns:p14="http://schemas.microsoft.com/office/powerpoint/2010/main" val="2839856785"/>
              </p:ext>
            </p:extLst>
          </p:nvPr>
        </p:nvGraphicFramePr>
        <p:xfrm>
          <a:off x="3048000" y="1295400"/>
          <a:ext cx="7217479" cy="5194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artial Circle 9">
            <a:extLst>
              <a:ext uri="{FF2B5EF4-FFF2-40B4-BE49-F238E27FC236}">
                <a16:creationId xmlns:a16="http://schemas.microsoft.com/office/drawing/2014/main" id="{2BF70BAA-F426-C61D-5E24-10A767562B40}"/>
              </a:ext>
            </a:extLst>
          </p:cNvPr>
          <p:cNvSpPr/>
          <p:nvPr/>
        </p:nvSpPr>
        <p:spPr>
          <a:xfrm>
            <a:off x="708819" y="533400"/>
            <a:ext cx="563562" cy="563562"/>
          </a:xfrm>
          <a:prstGeom prst="pie">
            <a:avLst>
              <a:gd name="adj1" fmla="val 5400000"/>
              <a:gd name="adj2" fmla="val 16200000"/>
            </a:avLst>
          </a:prstGeom>
          <a:solidFill>
            <a:schemeClr val="bg2">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DF82CE06-E96D-4A22-FCDD-B80F896D7F49}"/>
              </a:ext>
            </a:extLst>
          </p:cNvPr>
          <p:cNvGrpSpPr/>
          <p:nvPr/>
        </p:nvGrpSpPr>
        <p:grpSpPr>
          <a:xfrm>
            <a:off x="990600" y="533400"/>
            <a:ext cx="10386219" cy="563562"/>
            <a:chOff x="281781" y="0"/>
            <a:chExt cx="10386219" cy="563562"/>
          </a:xfrm>
          <a:scene3d>
            <a:camera prst="orthographicFront"/>
            <a:lightRig rig="flat" dir="t"/>
          </a:scene3d>
        </p:grpSpPr>
        <p:sp>
          <p:nvSpPr>
            <p:cNvPr id="12" name="Rectangle 11">
              <a:extLst>
                <a:ext uri="{FF2B5EF4-FFF2-40B4-BE49-F238E27FC236}">
                  <a16:creationId xmlns:a16="http://schemas.microsoft.com/office/drawing/2014/main" id="{61E8DA14-6E00-9C4E-E1D5-C3F7099A0575}"/>
                </a:ext>
              </a:extLst>
            </p:cNvPr>
            <p:cNvSpPr/>
            <p:nvPr/>
          </p:nvSpPr>
          <p:spPr>
            <a:xfrm>
              <a:off x="281781" y="0"/>
              <a:ext cx="10386219" cy="563562"/>
            </a:xfrm>
            <a:prstGeom prst="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BE0B2D91-4249-7C24-48B4-1927444F6270}"/>
                </a:ext>
              </a:extLst>
            </p:cNvPr>
            <p:cNvSpPr txBox="1"/>
            <p:nvPr/>
          </p:nvSpPr>
          <p:spPr>
            <a:xfrm>
              <a:off x="281781" y="0"/>
              <a:ext cx="10386219" cy="56356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spc="300" dirty="0">
                  <a:latin typeface="+mj-lt"/>
                </a:rPr>
                <a:t>WHO ARE WE?</a:t>
              </a:r>
              <a:endParaRPr lang="en-US" sz="2800" b="0" kern="1200" spc="300" dirty="0">
                <a:latin typeface="+mj-lt"/>
              </a:endParaRPr>
            </a:p>
          </p:txBody>
        </p:sp>
      </p:grpSp>
      <p:sp>
        <p:nvSpPr>
          <p:cNvPr id="15" name="Rectangle 3">
            <a:extLst>
              <a:ext uri="{FF2B5EF4-FFF2-40B4-BE49-F238E27FC236}">
                <a16:creationId xmlns:a16="http://schemas.microsoft.com/office/drawing/2014/main" id="{D291ADD0-E38F-9357-3C8A-8FBA8B540FF2}"/>
              </a:ext>
            </a:extLst>
          </p:cNvPr>
          <p:cNvSpPr>
            <a:spLocks noGrp="1"/>
          </p:cNvSpPr>
          <p:nvPr/>
        </p:nvSpPr>
        <p:spPr>
          <a:xfrm>
            <a:off x="685800" y="1828800"/>
            <a:ext cx="4564480" cy="4038600"/>
          </a:xfrm>
          <a:prstGeom prst="rect">
            <a:avLst/>
          </a:prstGeom>
          <a:noFill/>
          <a:ln w="9525">
            <a:noFill/>
          </a:ln>
        </p:spPr>
        <p:txBody>
          <a:bodyPr anchor="ctr"/>
          <a:lstStyle>
            <a:lvl1pPr marL="92075" indent="-92075" algn="l" defTabSz="0"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3F3F3F"/>
                </a:solidFill>
                <a:latin typeface="+mn-lt"/>
                <a:ea typeface="+mn-ea"/>
                <a:cs typeface="+mn-cs"/>
                <a:sym typeface="Calibri" panose="020F0502020204030204" pitchFamily="34" charset="0"/>
              </a:defRPr>
            </a:lvl1pPr>
            <a:lvl2pPr marL="384175" indent="-182880" algn="l" defTabSz="0"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ern="1200">
                <a:solidFill>
                  <a:srgbClr val="3F3F3F"/>
                </a:solidFill>
                <a:latin typeface="+mn-lt"/>
                <a:ea typeface="+mn-ea"/>
                <a:cs typeface="+mn-cs"/>
                <a:sym typeface="Calibri" panose="020F0502020204030204" pitchFamily="34" charset="0"/>
              </a:defRPr>
            </a:lvl2pPr>
            <a:lvl3pPr marL="567055" indent="-182880" algn="l" defTabSz="0"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sz="1400" kern="1200">
                <a:solidFill>
                  <a:srgbClr val="3F3F3F"/>
                </a:solidFill>
                <a:latin typeface="+mn-lt"/>
                <a:ea typeface="+mn-ea"/>
                <a:cs typeface="+mn-cs"/>
                <a:sym typeface="Calibri" panose="020F0502020204030204" pitchFamily="34" charset="0"/>
              </a:defRPr>
            </a:lvl3pPr>
            <a:lvl4pPr marL="749300" indent="-180975" algn="l" defTabSz="0"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sz="1400" kern="1200">
                <a:solidFill>
                  <a:srgbClr val="3F3F3F"/>
                </a:solidFill>
                <a:latin typeface="+mn-lt"/>
                <a:ea typeface="+mn-ea"/>
                <a:cs typeface="+mn-cs"/>
                <a:sym typeface="Calibri" panose="020F0502020204030204" pitchFamily="34" charset="0"/>
              </a:defRPr>
            </a:lvl4pPr>
            <a:lvl5pPr marL="933450" indent="-182880" algn="l" defTabSz="0"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sz="1400" kern="1200">
                <a:solidFill>
                  <a:srgbClr val="3F3F3F"/>
                </a:solidFill>
                <a:latin typeface="+mn-lt"/>
                <a:ea typeface="+mn-ea"/>
                <a:cs typeface="+mn-cs"/>
                <a:sym typeface="Calibri" panose="020F0502020204030204" pitchFamily="34" charset="0"/>
              </a:defRPr>
            </a:lvl5pPr>
          </a:lstStyle>
          <a:p>
            <a:pPr marL="0" lvl="0" indent="0" algn="just" defTabSz="914400" eaLnBrk="1" hangingPunct="1">
              <a:lnSpc>
                <a:spcPct val="150000"/>
              </a:lnSpc>
              <a:buClrTx/>
              <a:buNone/>
            </a:pPr>
            <a:r>
              <a:rPr lang="en-IN" altLang="en-US" dirty="0">
                <a:solidFill>
                  <a:schemeClr val="tx1"/>
                </a:solidFill>
                <a:cs typeface="Times New Roman" panose="02020603050405020304" pitchFamily="18" charset="0"/>
              </a:rPr>
              <a:t>VerGo </a:t>
            </a:r>
            <a:r>
              <a:rPr lang="en-US" altLang="en-US" dirty="0">
                <a:solidFill>
                  <a:schemeClr val="tx1"/>
                </a:solidFill>
                <a:cs typeface="Times New Roman" panose="02020603050405020304" pitchFamily="18" charset="0"/>
              </a:rPr>
              <a:t>Pharma Research Laboratories Pvt. Ltd. was formed in Jun-2010 and was registered on Oct-2010. </a:t>
            </a:r>
          </a:p>
          <a:p>
            <a:pPr lvl="0" algn="just" defTabSz="914400" eaLnBrk="1" hangingPunct="1">
              <a:lnSpc>
                <a:spcPct val="150000"/>
              </a:lnSpc>
              <a:buClrTx/>
              <a:buFont typeface="Wingdings" panose="05000000000000000000" pitchFamily="2" charset="2"/>
              <a:buChar char="§"/>
            </a:pPr>
            <a:r>
              <a:rPr lang="en-IN" altLang="en-US" dirty="0">
                <a:solidFill>
                  <a:schemeClr val="tx1"/>
                </a:solidFill>
                <a:cs typeface="Times New Roman" panose="02020603050405020304" pitchFamily="18" charset="0"/>
              </a:rPr>
              <a:t> VerGo </a:t>
            </a:r>
            <a:r>
              <a:rPr lang="en-US" altLang="en-US" dirty="0">
                <a:solidFill>
                  <a:schemeClr val="tx1"/>
                </a:solidFill>
                <a:cs typeface="Times New Roman" panose="02020603050405020304" pitchFamily="18" charset="0"/>
              </a:rPr>
              <a:t>Pharma Research Laboratories Pvt. Ltd. has </a:t>
            </a:r>
            <a:r>
              <a:rPr lang="en-IN" altLang="en-US" dirty="0">
                <a:solidFill>
                  <a:schemeClr val="tx1"/>
                </a:solidFill>
                <a:cs typeface="Times New Roman" panose="02020603050405020304" pitchFamily="18" charset="0"/>
              </a:rPr>
              <a:t>headquarters in Panaji, Goa.</a:t>
            </a:r>
          </a:p>
          <a:p>
            <a:pPr lvl="0" algn="just" defTabSz="914400" eaLnBrk="1" hangingPunct="1">
              <a:lnSpc>
                <a:spcPct val="150000"/>
              </a:lnSpc>
              <a:buClrTx/>
              <a:buFont typeface="Wingdings" panose="05000000000000000000" pitchFamily="2" charset="2"/>
              <a:buChar char="§"/>
            </a:pPr>
            <a:r>
              <a:rPr lang="en-US" altLang="en-US" dirty="0">
                <a:solidFill>
                  <a:schemeClr val="tx1"/>
                </a:solidFill>
                <a:cs typeface="Times New Roman" panose="02020603050405020304" pitchFamily="18" charset="0"/>
              </a:rPr>
              <a:t>The site is located in a 6,326.43m</a:t>
            </a:r>
            <a:r>
              <a:rPr lang="en-US" altLang="en-US" baseline="30000" dirty="0">
                <a:solidFill>
                  <a:schemeClr val="tx1"/>
                </a:solidFill>
                <a:cs typeface="Times New Roman" panose="02020603050405020304" pitchFamily="18" charset="0"/>
              </a:rPr>
              <a:t>2</a:t>
            </a:r>
            <a:r>
              <a:rPr lang="en-US" altLang="en-US" dirty="0">
                <a:solidFill>
                  <a:schemeClr val="tx1"/>
                </a:solidFill>
                <a:cs typeface="Times New Roman" panose="02020603050405020304" pitchFamily="18" charset="0"/>
              </a:rPr>
              <a:t> facility on a 13,452.64m</a:t>
            </a:r>
            <a:r>
              <a:rPr lang="en-US" altLang="en-US" baseline="30000" dirty="0">
                <a:solidFill>
                  <a:schemeClr val="tx1"/>
                </a:solidFill>
                <a:cs typeface="Times New Roman" panose="02020603050405020304" pitchFamily="18" charset="0"/>
              </a:rPr>
              <a:t>2</a:t>
            </a:r>
            <a:r>
              <a:rPr lang="en-US" altLang="en-US" dirty="0">
                <a:solidFill>
                  <a:schemeClr val="tx1"/>
                </a:solidFill>
                <a:cs typeface="Times New Roman" panose="02020603050405020304" pitchFamily="18" charset="0"/>
              </a:rPr>
              <a:t> plot.</a:t>
            </a:r>
          </a:p>
        </p:txBody>
      </p:sp>
    </p:spTree>
    <p:extLst>
      <p:ext uri="{BB962C8B-B14F-4D97-AF65-F5344CB8AC3E}">
        <p14:creationId xmlns:p14="http://schemas.microsoft.com/office/powerpoint/2010/main" val="222090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fltVal val="0"/>
                                          </p:val>
                                        </p:tav>
                                        <p:tav tm="100000">
                                          <p:val>
                                            <p:strVal val="#ppt_w"/>
                                          </p:val>
                                        </p:tav>
                                      </p:tavLst>
                                    </p:anim>
                                    <p:anim calcmode="lin" valueType="num">
                                      <p:cBhvr>
                                        <p:cTn id="13" dur="250" fill="hold"/>
                                        <p:tgtEl>
                                          <p:spTgt spid="5"/>
                                        </p:tgtEl>
                                        <p:attrNameLst>
                                          <p:attrName>ppt_h</p:attrName>
                                        </p:attrNameLst>
                                      </p:cBhvr>
                                      <p:tavLst>
                                        <p:tav tm="0">
                                          <p:val>
                                            <p:fltVal val="0"/>
                                          </p:val>
                                        </p:tav>
                                        <p:tav tm="100000">
                                          <p:val>
                                            <p:strVal val="#ppt_h"/>
                                          </p:val>
                                        </p:tav>
                                      </p:tavLst>
                                    </p:anim>
                                    <p:animEffect transition="in" filter="fade">
                                      <p:cBhvr>
                                        <p:cTn id="14" dur="25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3887626989"/>
              </p:ext>
            </p:extLst>
          </p:nvPr>
        </p:nvGraphicFramePr>
        <p:xfrm>
          <a:off x="762000" y="381000"/>
          <a:ext cx="10668000" cy="56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lowchart: Manual Operation 4"/>
          <p:cNvSpPr/>
          <p:nvPr/>
        </p:nvSpPr>
        <p:spPr>
          <a:xfrm>
            <a:off x="990600" y="1371600"/>
            <a:ext cx="10385738" cy="1608137"/>
          </a:xfrm>
          <a:prstGeom prst="rect">
            <a:avLst/>
          </a:prstGeom>
          <a:solidFill>
            <a:srgbClr val="002060"/>
          </a:solidFill>
          <a:ln/>
        </p:spPr>
        <p:style>
          <a:lnRef idx="0">
            <a:schemeClr val="accent6"/>
          </a:lnRef>
          <a:fillRef idx="3">
            <a:schemeClr val="accent6"/>
          </a:fillRef>
          <a:effectRef idx="3">
            <a:schemeClr val="accent6"/>
          </a:effectRef>
          <a:fontRef idx="minor">
            <a:schemeClr val="lt1"/>
          </a:fontRef>
        </p:style>
        <p:txBody>
          <a:bodyPr spcFirstLastPara="0" vert="horz" wrap="square" lIns="127000" tIns="0" rIns="127000" bIns="0" numCol="1" spcCol="1270" anchor="ctr" anchorCtr="0">
            <a:noAutofit/>
          </a:bodyPr>
          <a:lstStyle/>
          <a:p>
            <a:pPr algn="ctr"/>
            <a:r>
              <a:rPr lang="en-IN" sz="2800" i="1" dirty="0">
                <a:solidFill>
                  <a:schemeClr val="bg1"/>
                </a:solidFill>
                <a:effectLst/>
                <a:ea typeface="Calibri" panose="020F0502020204030204" pitchFamily="34" charset="0"/>
              </a:rPr>
              <a:t>“To be the leading and most trusted partner for global pharmaceutical companies by providing best in class product development and manufacturing solutions” </a:t>
            </a:r>
            <a:endParaRPr lang="en-IN" sz="2800" dirty="0">
              <a:solidFill>
                <a:schemeClr val="bg1"/>
              </a:solidFill>
              <a:effectLst/>
              <a:ea typeface="Calibri" panose="020F0502020204030204" pitchFamily="34" charset="0"/>
            </a:endParaRPr>
          </a:p>
        </p:txBody>
      </p:sp>
      <p:sp>
        <p:nvSpPr>
          <p:cNvPr id="6" name="Slide Number Placeholder 5">
            <a:extLst>
              <a:ext uri="{FF2B5EF4-FFF2-40B4-BE49-F238E27FC236}">
                <a16:creationId xmlns:a16="http://schemas.microsoft.com/office/drawing/2014/main" id="{49738156-F4C4-46F3-B063-C175D69E438C}"/>
              </a:ext>
            </a:extLst>
          </p:cNvPr>
          <p:cNvSpPr>
            <a:spLocks noGrp="1"/>
          </p:cNvSpPr>
          <p:nvPr>
            <p:ph type="sldNum" sz="quarter" idx="12"/>
          </p:nvPr>
        </p:nvSpPr>
        <p:spPr/>
        <p:txBody>
          <a:bodyPr/>
          <a:lstStyle/>
          <a:p>
            <a:pPr>
              <a:defRPr/>
            </a:pPr>
            <a:fld id="{3FEF7BFE-A5EF-41EA-9844-4F1811ABD85B}" type="slidenum">
              <a:rPr lang="en-US" smtClean="0"/>
              <a:pPr>
                <a:defRPr/>
              </a:pPr>
              <a:t>3</a:t>
            </a:fld>
            <a:endParaRPr lang="en-US" dirty="0"/>
          </a:p>
        </p:txBody>
      </p:sp>
      <p:grpSp>
        <p:nvGrpSpPr>
          <p:cNvPr id="16" name="Group 15">
            <a:extLst>
              <a:ext uri="{FF2B5EF4-FFF2-40B4-BE49-F238E27FC236}">
                <a16:creationId xmlns:a16="http://schemas.microsoft.com/office/drawing/2014/main" id="{E6ED4937-A2D4-1FEE-DE59-827784559AF7}"/>
              </a:ext>
            </a:extLst>
          </p:cNvPr>
          <p:cNvGrpSpPr/>
          <p:nvPr/>
        </p:nvGrpSpPr>
        <p:grpSpPr>
          <a:xfrm>
            <a:off x="1066800" y="3505200"/>
            <a:ext cx="4038600" cy="563562"/>
            <a:chOff x="281781" y="0"/>
            <a:chExt cx="10386219" cy="563562"/>
          </a:xfrm>
          <a:scene3d>
            <a:camera prst="orthographicFront"/>
            <a:lightRig rig="flat" dir="t"/>
          </a:scene3d>
        </p:grpSpPr>
        <p:sp>
          <p:nvSpPr>
            <p:cNvPr id="18" name="Rectangle 17">
              <a:extLst>
                <a:ext uri="{FF2B5EF4-FFF2-40B4-BE49-F238E27FC236}">
                  <a16:creationId xmlns:a16="http://schemas.microsoft.com/office/drawing/2014/main" id="{C741E065-1AB5-709C-5283-EF632DC9480A}"/>
                </a:ext>
              </a:extLst>
            </p:cNvPr>
            <p:cNvSpPr/>
            <p:nvPr/>
          </p:nvSpPr>
          <p:spPr>
            <a:xfrm>
              <a:off x="281781" y="0"/>
              <a:ext cx="10386219" cy="563562"/>
            </a:xfrm>
            <a:prstGeom prst="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B293E445-ED9B-A228-4F78-27B43E57C2E7}"/>
                </a:ext>
              </a:extLst>
            </p:cNvPr>
            <p:cNvSpPr txBox="1"/>
            <p:nvPr/>
          </p:nvSpPr>
          <p:spPr>
            <a:xfrm>
              <a:off x="281781" y="0"/>
              <a:ext cx="10386219" cy="56356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spc="300" dirty="0">
                  <a:latin typeface="+mj-lt"/>
                </a:rPr>
                <a:t>MISSION</a:t>
              </a:r>
              <a:endParaRPr lang="en-US" sz="2800" b="0" kern="1200" spc="300" dirty="0">
                <a:latin typeface="+mj-lt"/>
              </a:endParaRPr>
            </a:p>
          </p:txBody>
        </p:sp>
      </p:grpSp>
      <p:grpSp>
        <p:nvGrpSpPr>
          <p:cNvPr id="20" name="Group 19">
            <a:extLst>
              <a:ext uri="{FF2B5EF4-FFF2-40B4-BE49-F238E27FC236}">
                <a16:creationId xmlns:a16="http://schemas.microsoft.com/office/drawing/2014/main" id="{3EFB144B-9E6D-9D9A-8E5F-0055EFF1AD2E}"/>
              </a:ext>
            </a:extLst>
          </p:cNvPr>
          <p:cNvGrpSpPr/>
          <p:nvPr/>
        </p:nvGrpSpPr>
        <p:grpSpPr>
          <a:xfrm>
            <a:off x="6705600" y="3429000"/>
            <a:ext cx="3973910" cy="563562"/>
            <a:chOff x="281781" y="0"/>
            <a:chExt cx="10386219" cy="563562"/>
          </a:xfrm>
          <a:scene3d>
            <a:camera prst="orthographicFront"/>
            <a:lightRig rig="flat" dir="t"/>
          </a:scene3d>
        </p:grpSpPr>
        <p:sp>
          <p:nvSpPr>
            <p:cNvPr id="21" name="Rectangle 20">
              <a:extLst>
                <a:ext uri="{FF2B5EF4-FFF2-40B4-BE49-F238E27FC236}">
                  <a16:creationId xmlns:a16="http://schemas.microsoft.com/office/drawing/2014/main" id="{6D2ECB86-48FC-47AD-0482-26D880235501}"/>
                </a:ext>
              </a:extLst>
            </p:cNvPr>
            <p:cNvSpPr/>
            <p:nvPr/>
          </p:nvSpPr>
          <p:spPr>
            <a:xfrm>
              <a:off x="281781" y="0"/>
              <a:ext cx="10386219" cy="563562"/>
            </a:xfrm>
            <a:prstGeom prst="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2" name="TextBox 21">
              <a:extLst>
                <a:ext uri="{FF2B5EF4-FFF2-40B4-BE49-F238E27FC236}">
                  <a16:creationId xmlns:a16="http://schemas.microsoft.com/office/drawing/2014/main" id="{11CBC029-EB4F-82FA-B78C-08A6E2C73DB6}"/>
                </a:ext>
              </a:extLst>
            </p:cNvPr>
            <p:cNvSpPr txBox="1"/>
            <p:nvPr/>
          </p:nvSpPr>
          <p:spPr>
            <a:xfrm>
              <a:off x="281781" y="0"/>
              <a:ext cx="10386219" cy="56356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spc="300" dirty="0">
                  <a:latin typeface="+mj-lt"/>
                </a:rPr>
                <a:t>VALUES</a:t>
              </a:r>
              <a:endParaRPr lang="en-US" sz="2800" b="0" kern="1200" spc="300" dirty="0">
                <a:latin typeface="+mj-lt"/>
              </a:endParaRPr>
            </a:p>
          </p:txBody>
        </p:sp>
      </p:grpSp>
      <p:sp>
        <p:nvSpPr>
          <p:cNvPr id="23" name="Flowchart: Manual Operation 4">
            <a:extLst>
              <a:ext uri="{FF2B5EF4-FFF2-40B4-BE49-F238E27FC236}">
                <a16:creationId xmlns:a16="http://schemas.microsoft.com/office/drawing/2014/main" id="{1BFFF50F-D0AF-1FC0-C22E-1D7D312251BE}"/>
              </a:ext>
            </a:extLst>
          </p:cNvPr>
          <p:cNvSpPr/>
          <p:nvPr/>
        </p:nvSpPr>
        <p:spPr>
          <a:xfrm>
            <a:off x="1066800" y="4267200"/>
            <a:ext cx="4038600" cy="1981200"/>
          </a:xfrm>
          <a:prstGeom prst="rect">
            <a:avLst/>
          </a:prstGeom>
          <a:solidFill>
            <a:srgbClr val="002060"/>
          </a:solidFill>
          <a:ln/>
        </p:spPr>
        <p:style>
          <a:lnRef idx="0">
            <a:schemeClr val="accent6"/>
          </a:lnRef>
          <a:fillRef idx="3">
            <a:schemeClr val="accent6"/>
          </a:fillRef>
          <a:effectRef idx="3">
            <a:schemeClr val="accent6"/>
          </a:effectRef>
          <a:fontRef idx="minor">
            <a:schemeClr val="lt1"/>
          </a:fontRef>
        </p:style>
        <p:txBody>
          <a:bodyPr spcFirstLastPara="0" vert="horz" wrap="square" lIns="127000" tIns="0" rIns="127000" bIns="0" numCol="1" spcCol="1270" anchor="ctr" anchorCtr="0">
            <a:noAutofit/>
          </a:bodyPr>
          <a:lstStyle/>
          <a:p>
            <a:pPr algn="ctr"/>
            <a:r>
              <a:rPr lang="en-US" sz="2000" i="1" dirty="0">
                <a:solidFill>
                  <a:schemeClr val="bg1"/>
                </a:solidFill>
                <a:effectLst/>
                <a:ea typeface="Calibri" panose="020F0502020204030204" pitchFamily="34" charset="0"/>
              </a:rPr>
              <a:t>Pursue scientific excellence in product development, innovation and manufacturing to improve quality of life and create value for our customers, partners and stakeholders worldwide</a:t>
            </a:r>
            <a:endParaRPr lang="en-IN" sz="2000" dirty="0">
              <a:solidFill>
                <a:schemeClr val="bg1"/>
              </a:solidFill>
              <a:effectLst/>
              <a:ea typeface="Calibri" panose="020F0502020204030204" pitchFamily="34" charset="0"/>
            </a:endParaRPr>
          </a:p>
        </p:txBody>
      </p:sp>
      <p:sp>
        <p:nvSpPr>
          <p:cNvPr id="24" name="Flowchart: Manual Operation 4">
            <a:extLst>
              <a:ext uri="{FF2B5EF4-FFF2-40B4-BE49-F238E27FC236}">
                <a16:creationId xmlns:a16="http://schemas.microsoft.com/office/drawing/2014/main" id="{B1C75851-0FDB-D08B-A06E-5664ADED3DC9}"/>
              </a:ext>
            </a:extLst>
          </p:cNvPr>
          <p:cNvSpPr/>
          <p:nvPr/>
        </p:nvSpPr>
        <p:spPr>
          <a:xfrm>
            <a:off x="6705600" y="4191000"/>
            <a:ext cx="4038600" cy="2057400"/>
          </a:xfrm>
          <a:prstGeom prst="rect">
            <a:avLst/>
          </a:prstGeom>
          <a:solidFill>
            <a:srgbClr val="002060"/>
          </a:solidFill>
          <a:ln/>
        </p:spPr>
        <p:style>
          <a:lnRef idx="0">
            <a:schemeClr val="accent6"/>
          </a:lnRef>
          <a:fillRef idx="3">
            <a:schemeClr val="accent6"/>
          </a:fillRef>
          <a:effectRef idx="3">
            <a:schemeClr val="accent6"/>
          </a:effectRef>
          <a:fontRef idx="minor">
            <a:schemeClr val="lt1"/>
          </a:fontRef>
        </p:style>
        <p:txBody>
          <a:bodyPr spcFirstLastPara="0" vert="horz" wrap="square" lIns="127000" tIns="0" rIns="127000" bIns="0" numCol="2" spcCol="1270" anchor="ctr" anchorCtr="0">
            <a:noAutofit/>
          </a:bodyPr>
          <a:lstStyle/>
          <a:p>
            <a:pPr marL="342900" indent="-342900" algn="just">
              <a:buFont typeface="Arial" panose="020B0604020202020204" pitchFamily="34" charset="0"/>
              <a:buChar char="•"/>
            </a:pPr>
            <a:r>
              <a:rPr lang="en-US" sz="2000" i="1" dirty="0">
                <a:solidFill>
                  <a:schemeClr val="bg1"/>
                </a:solidFill>
                <a:ea typeface="Calibri" panose="020F0502020204030204" pitchFamily="34" charset="0"/>
              </a:rPr>
              <a:t>Customer Focus</a:t>
            </a:r>
          </a:p>
          <a:p>
            <a:pPr marL="342900" indent="-342900" algn="just">
              <a:buFont typeface="Arial" panose="020B0604020202020204" pitchFamily="34" charset="0"/>
              <a:buChar char="•"/>
            </a:pPr>
            <a:r>
              <a:rPr lang="en-US" sz="2000" i="1" dirty="0">
                <a:solidFill>
                  <a:schemeClr val="bg1"/>
                </a:solidFill>
                <a:effectLst/>
                <a:ea typeface="Calibri" panose="020F0502020204030204" pitchFamily="34" charset="0"/>
              </a:rPr>
              <a:t>Team</a:t>
            </a:r>
            <a:r>
              <a:rPr lang="en-US" sz="2000" i="1" dirty="0">
                <a:solidFill>
                  <a:schemeClr val="bg1"/>
                </a:solidFill>
                <a:ea typeface="Calibri" panose="020F0502020204030204" pitchFamily="34" charset="0"/>
              </a:rPr>
              <a:t>-</a:t>
            </a:r>
            <a:r>
              <a:rPr lang="en-US" sz="2000" i="1" dirty="0">
                <a:solidFill>
                  <a:schemeClr val="bg1"/>
                </a:solidFill>
                <a:effectLst/>
                <a:ea typeface="Calibri" panose="020F0502020204030204" pitchFamily="34" charset="0"/>
              </a:rPr>
              <a:t>work</a:t>
            </a:r>
          </a:p>
          <a:p>
            <a:pPr marL="342900" indent="-342900" algn="just">
              <a:buFont typeface="Arial" panose="020B0604020202020204" pitchFamily="34" charset="0"/>
              <a:buChar char="•"/>
            </a:pPr>
            <a:r>
              <a:rPr lang="en-US" sz="2000" i="1" dirty="0">
                <a:solidFill>
                  <a:schemeClr val="bg1"/>
                </a:solidFill>
                <a:ea typeface="Calibri" panose="020F0502020204030204" pitchFamily="34" charset="0"/>
              </a:rPr>
              <a:t>Quality</a:t>
            </a:r>
          </a:p>
          <a:p>
            <a:pPr marL="342900" indent="-342900" algn="just">
              <a:buFont typeface="Arial" panose="020B0604020202020204" pitchFamily="34" charset="0"/>
              <a:buChar char="•"/>
            </a:pPr>
            <a:r>
              <a:rPr lang="en-US" sz="2000" i="1" dirty="0">
                <a:solidFill>
                  <a:schemeClr val="bg1"/>
                </a:solidFill>
                <a:effectLst/>
                <a:ea typeface="Calibri" panose="020F0502020204030204" pitchFamily="34" charset="0"/>
              </a:rPr>
              <a:t>Innovation</a:t>
            </a:r>
          </a:p>
          <a:p>
            <a:pPr marL="342900" indent="-342900" algn="just">
              <a:buFont typeface="Arial" panose="020B0604020202020204" pitchFamily="34" charset="0"/>
              <a:buChar char="•"/>
            </a:pPr>
            <a:endParaRPr lang="en-US" sz="2000" i="1" dirty="0">
              <a:solidFill>
                <a:schemeClr val="bg1"/>
              </a:solidFill>
              <a:ea typeface="Calibri" panose="020F0502020204030204" pitchFamily="34" charset="0"/>
            </a:endParaRPr>
          </a:p>
          <a:p>
            <a:pPr marL="342900" indent="-342900" algn="just">
              <a:buFont typeface="Arial" panose="020B0604020202020204" pitchFamily="34" charset="0"/>
              <a:buChar char="•"/>
            </a:pPr>
            <a:endParaRPr lang="en-US" sz="2000" i="1" dirty="0">
              <a:solidFill>
                <a:schemeClr val="bg1"/>
              </a:solidFill>
              <a:ea typeface="Calibri" panose="020F0502020204030204" pitchFamily="34" charset="0"/>
            </a:endParaRPr>
          </a:p>
          <a:p>
            <a:pPr marL="342900" indent="-342900" algn="just">
              <a:buFont typeface="Arial" panose="020B0604020202020204" pitchFamily="34" charset="0"/>
              <a:buChar char="•"/>
            </a:pPr>
            <a:r>
              <a:rPr lang="en-US" sz="2000" i="1" dirty="0">
                <a:solidFill>
                  <a:schemeClr val="bg1"/>
                </a:solidFill>
                <a:ea typeface="Calibri" panose="020F0502020204030204" pitchFamily="34" charset="0"/>
              </a:rPr>
              <a:t>Sustainability</a:t>
            </a:r>
          </a:p>
          <a:p>
            <a:pPr marL="342900" indent="-342900" algn="just">
              <a:buFont typeface="Arial" panose="020B0604020202020204" pitchFamily="34" charset="0"/>
              <a:buChar char="•"/>
            </a:pPr>
            <a:r>
              <a:rPr lang="en-US" sz="2000" i="1" dirty="0">
                <a:solidFill>
                  <a:schemeClr val="bg1"/>
                </a:solidFill>
                <a:effectLst/>
                <a:ea typeface="Calibri" panose="020F0502020204030204" pitchFamily="34" charset="0"/>
              </a:rPr>
              <a:t>Mutual Respect</a:t>
            </a:r>
          </a:p>
          <a:p>
            <a:pPr marL="342900" indent="-342900" algn="just">
              <a:buFont typeface="Arial" panose="020B0604020202020204" pitchFamily="34" charset="0"/>
              <a:buChar char="•"/>
            </a:pPr>
            <a:r>
              <a:rPr lang="en-US" sz="2000" i="1" dirty="0">
                <a:solidFill>
                  <a:schemeClr val="bg1"/>
                </a:solidFill>
                <a:ea typeface="Calibri" panose="020F0502020204030204" pitchFamily="34" charset="0"/>
              </a:rPr>
              <a:t>Integrity</a:t>
            </a:r>
            <a:endParaRPr lang="en-IN" sz="2000" i="1" dirty="0">
              <a:solidFill>
                <a:schemeClr val="bg1"/>
              </a:solidFill>
              <a:effectLst/>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67F53C-4FC6-5D1A-FC08-AA4C48F87ACF}"/>
              </a:ext>
            </a:extLst>
          </p:cNvPr>
          <p:cNvSpPr>
            <a:spLocks noGrp="1"/>
          </p:cNvSpPr>
          <p:nvPr>
            <p:ph type="sldNum" sz="quarter" idx="12"/>
          </p:nvPr>
        </p:nvSpPr>
        <p:spPr/>
        <p:txBody>
          <a:bodyPr/>
          <a:lstStyle/>
          <a:p>
            <a:pPr>
              <a:defRPr/>
            </a:pPr>
            <a:fld id="{090BDF30-BCCD-4C12-9524-73602263B005}" type="slidenum">
              <a:rPr lang="en-US" smtClean="0"/>
              <a:pPr>
                <a:defRPr/>
              </a:pPr>
              <a:t>4</a:t>
            </a:fld>
            <a:endParaRPr lang="en-US" dirty="0"/>
          </a:p>
        </p:txBody>
      </p:sp>
      <p:graphicFrame>
        <p:nvGraphicFramePr>
          <p:cNvPr id="5" name="Diagram 4">
            <a:extLst>
              <a:ext uri="{FF2B5EF4-FFF2-40B4-BE49-F238E27FC236}">
                <a16:creationId xmlns:a16="http://schemas.microsoft.com/office/drawing/2014/main" id="{579C3DD6-4AAB-882E-3282-6B82DAB3A746}"/>
              </a:ext>
            </a:extLst>
          </p:cNvPr>
          <p:cNvGraphicFramePr/>
          <p:nvPr>
            <p:extLst>
              <p:ext uri="{D42A27DB-BD31-4B8C-83A1-F6EECF244321}">
                <p14:modId xmlns:p14="http://schemas.microsoft.com/office/powerpoint/2010/main" val="2201496014"/>
              </p:ext>
            </p:extLst>
          </p:nvPr>
        </p:nvGraphicFramePr>
        <p:xfrm>
          <a:off x="762000" y="381000"/>
          <a:ext cx="10668000" cy="563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2BDFA9A5-4932-4461-6407-A857E9A49C57}"/>
              </a:ext>
            </a:extLst>
          </p:cNvPr>
          <p:cNvGraphicFramePr/>
          <p:nvPr>
            <p:extLst>
              <p:ext uri="{D42A27DB-BD31-4B8C-83A1-F6EECF244321}">
                <p14:modId xmlns:p14="http://schemas.microsoft.com/office/powerpoint/2010/main" val="4101251199"/>
              </p:ext>
            </p:extLst>
          </p:nvPr>
        </p:nvGraphicFramePr>
        <p:xfrm>
          <a:off x="-457200" y="1497330"/>
          <a:ext cx="12725400" cy="46062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8">
            <a:extLst>
              <a:ext uri="{FF2B5EF4-FFF2-40B4-BE49-F238E27FC236}">
                <a16:creationId xmlns:a16="http://schemas.microsoft.com/office/drawing/2014/main" id="{FBD70E0D-92DF-D61C-9B5C-62D97C2A9F90}"/>
              </a:ext>
            </a:extLst>
          </p:cNvPr>
          <p:cNvPicPr>
            <a:picLocks noChangeAspect="1"/>
          </p:cNvPicPr>
          <p:nvPr/>
        </p:nvPicPr>
        <p:blipFill rotWithShape="1">
          <a:blip r:embed="rId12"/>
          <a:srcRect/>
          <a:stretch/>
        </p:blipFill>
        <p:spPr>
          <a:xfrm>
            <a:off x="5105400" y="1219200"/>
            <a:ext cx="1656376" cy="1517332"/>
          </a:xfrm>
          <a:prstGeom prst="rect">
            <a:avLst/>
          </a:prstGeom>
        </p:spPr>
      </p:pic>
      <p:pic>
        <p:nvPicPr>
          <p:cNvPr id="10" name="Picture 9">
            <a:extLst>
              <a:ext uri="{FF2B5EF4-FFF2-40B4-BE49-F238E27FC236}">
                <a16:creationId xmlns:a16="http://schemas.microsoft.com/office/drawing/2014/main" id="{DBA92834-F7C0-75A8-51EA-F69932996726}"/>
              </a:ext>
            </a:extLst>
          </p:cNvPr>
          <p:cNvPicPr>
            <a:picLocks noChangeAspect="1"/>
          </p:cNvPicPr>
          <p:nvPr/>
        </p:nvPicPr>
        <p:blipFill>
          <a:blip r:embed="rId13"/>
          <a:stretch>
            <a:fillRect/>
          </a:stretch>
        </p:blipFill>
        <p:spPr>
          <a:xfrm>
            <a:off x="9448800" y="4876800"/>
            <a:ext cx="1564597" cy="1471664"/>
          </a:xfrm>
          <a:prstGeom prst="rect">
            <a:avLst/>
          </a:prstGeom>
        </p:spPr>
      </p:pic>
      <p:pic>
        <p:nvPicPr>
          <p:cNvPr id="12" name="Picture 4" descr="CDE Asia bags DSIR Certification">
            <a:extLst>
              <a:ext uri="{FF2B5EF4-FFF2-40B4-BE49-F238E27FC236}">
                <a16:creationId xmlns:a16="http://schemas.microsoft.com/office/drawing/2014/main" id="{1A3E716D-F745-E0C1-75F8-0FB36355E0F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4876800"/>
            <a:ext cx="1478689" cy="14786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A73B2ED-F2D4-8466-C905-C28789C976B7}"/>
              </a:ext>
            </a:extLst>
          </p:cNvPr>
          <p:cNvPicPr>
            <a:picLocks noChangeAspect="1"/>
          </p:cNvPicPr>
          <p:nvPr/>
        </p:nvPicPr>
        <p:blipFill>
          <a:blip r:embed="rId15">
            <a:extLst>
              <a:ext uri="{BEBA8EAE-BF5A-486C-A8C5-ECC9F3942E4B}">
                <a14:imgProps xmlns:a14="http://schemas.microsoft.com/office/drawing/2010/main">
                  <a14:imgLayer r:embed="rId16">
                    <a14:imgEffect>
                      <a14:saturation sat="102000"/>
                    </a14:imgEffect>
                  </a14:imgLayer>
                </a14:imgProps>
              </a:ext>
              <a:ext uri="{28A0092B-C50C-407E-A947-70E740481C1C}">
                <a14:useLocalDpi xmlns:a14="http://schemas.microsoft.com/office/drawing/2010/main" val="0"/>
              </a:ext>
            </a:extLst>
          </a:blip>
          <a:stretch>
            <a:fillRect/>
          </a:stretch>
        </p:blipFill>
        <p:spPr>
          <a:xfrm>
            <a:off x="6705600" y="5029200"/>
            <a:ext cx="1924050" cy="1143000"/>
          </a:xfrm>
          <a:prstGeom prst="rect">
            <a:avLst/>
          </a:prstGeom>
        </p:spPr>
      </p:pic>
      <p:pic>
        <p:nvPicPr>
          <p:cNvPr id="14" name="Picture 13">
            <a:extLst>
              <a:ext uri="{FF2B5EF4-FFF2-40B4-BE49-F238E27FC236}">
                <a16:creationId xmlns:a16="http://schemas.microsoft.com/office/drawing/2014/main" id="{3700F8AC-AF48-B2E3-162F-B0CAB8CAB4E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90600" y="1295400"/>
            <a:ext cx="2337794" cy="1548409"/>
          </a:xfrm>
          <a:prstGeom prst="rect">
            <a:avLst/>
          </a:prstGeom>
          <a:ln>
            <a:noFill/>
          </a:ln>
          <a:effectLst>
            <a:softEdge rad="112500"/>
          </a:effectLst>
        </p:spPr>
      </p:pic>
      <p:pic>
        <p:nvPicPr>
          <p:cNvPr id="15" name="Picture 14">
            <a:extLst>
              <a:ext uri="{FF2B5EF4-FFF2-40B4-BE49-F238E27FC236}">
                <a16:creationId xmlns:a16="http://schemas.microsoft.com/office/drawing/2014/main" id="{58657C3E-49B2-1327-FAC6-97799F8214C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14800" y="4648200"/>
            <a:ext cx="1967760" cy="1906296"/>
          </a:xfrm>
          <a:prstGeom prst="rect">
            <a:avLst/>
          </a:prstGeom>
        </p:spPr>
      </p:pic>
      <p:grpSp>
        <p:nvGrpSpPr>
          <p:cNvPr id="16" name="Group 15">
            <a:extLst>
              <a:ext uri="{FF2B5EF4-FFF2-40B4-BE49-F238E27FC236}">
                <a16:creationId xmlns:a16="http://schemas.microsoft.com/office/drawing/2014/main" id="{D0B127A9-D140-21EF-44A2-ED9B9A0EF395}"/>
              </a:ext>
            </a:extLst>
          </p:cNvPr>
          <p:cNvGrpSpPr/>
          <p:nvPr/>
        </p:nvGrpSpPr>
        <p:grpSpPr>
          <a:xfrm>
            <a:off x="7772400" y="1219200"/>
            <a:ext cx="2912852" cy="1196270"/>
            <a:chOff x="7115175" y="1712797"/>
            <a:chExt cx="3711527" cy="1476375"/>
          </a:xfrm>
        </p:grpSpPr>
        <p:pic>
          <p:nvPicPr>
            <p:cNvPr id="17" name="Picture 16">
              <a:extLst>
                <a:ext uri="{FF2B5EF4-FFF2-40B4-BE49-F238E27FC236}">
                  <a16:creationId xmlns:a16="http://schemas.microsoft.com/office/drawing/2014/main" id="{F34450A2-0BBC-A0E8-EB3C-FBD9CEFB79B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15175" y="1712797"/>
              <a:ext cx="3095625" cy="1476375"/>
            </a:xfrm>
            <a:prstGeom prst="rect">
              <a:avLst/>
            </a:prstGeom>
          </p:spPr>
        </p:pic>
        <p:sp>
          <p:nvSpPr>
            <p:cNvPr id="18" name="TextBox 17">
              <a:extLst>
                <a:ext uri="{FF2B5EF4-FFF2-40B4-BE49-F238E27FC236}">
                  <a16:creationId xmlns:a16="http://schemas.microsoft.com/office/drawing/2014/main" id="{C96F5DFA-6BA8-1330-F79C-DBD719EC0BDA}"/>
                </a:ext>
              </a:extLst>
            </p:cNvPr>
            <p:cNvSpPr txBox="1"/>
            <p:nvPr/>
          </p:nvSpPr>
          <p:spPr>
            <a:xfrm>
              <a:off x="8763000" y="2728875"/>
              <a:ext cx="2063702" cy="276999"/>
            </a:xfrm>
            <a:prstGeom prst="rect">
              <a:avLst/>
            </a:prstGeom>
            <a:noFill/>
          </p:spPr>
          <p:txBody>
            <a:bodyPr wrap="square" rtlCol="0">
              <a:spAutoFit/>
            </a:bodyPr>
            <a:lstStyle/>
            <a:p>
              <a:r>
                <a:rPr lang="en-IN" sz="1200" dirty="0">
                  <a:ln w="0"/>
                  <a:effectLst>
                    <a:outerShdw blurRad="38100" dist="25400" dir="5400000" algn="ctr" rotWithShape="0">
                      <a:srgbClr val="6E747A">
                        <a:alpha val="43000"/>
                      </a:srgbClr>
                    </a:outerShdw>
                  </a:effectLst>
                </a:rPr>
                <a:t>FEI 3009383919</a:t>
              </a:r>
            </a:p>
          </p:txBody>
        </p:sp>
      </p:grpSp>
    </p:spTree>
    <p:extLst>
      <p:ext uri="{BB962C8B-B14F-4D97-AF65-F5344CB8AC3E}">
        <p14:creationId xmlns:p14="http://schemas.microsoft.com/office/powerpoint/2010/main" val="377075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895600" y="1371600"/>
            <a:ext cx="7620000" cy="5334000"/>
          </a:xfrm>
        </p:spPr>
        <p:txBody>
          <a:bodyPr/>
          <a:lstStyle/>
          <a:p>
            <a:pPr eaLnBrk="1" hangingPunct="1">
              <a:lnSpc>
                <a:spcPct val="200000"/>
              </a:lnSpc>
              <a:buClrTx/>
              <a:buFont typeface="Wingdings 2" pitchFamily="18" charset="2"/>
              <a:buNone/>
            </a:pPr>
            <a:endParaRPr lang="en-US" sz="18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buNone/>
            </a:pPr>
            <a:endParaRPr lang="en-IN" sz="500" dirty="0"/>
          </a:p>
        </p:txBody>
      </p:sp>
      <p:sp>
        <p:nvSpPr>
          <p:cNvPr id="2" name="Slide Number Placeholder 1">
            <a:extLst>
              <a:ext uri="{FF2B5EF4-FFF2-40B4-BE49-F238E27FC236}">
                <a16:creationId xmlns:a16="http://schemas.microsoft.com/office/drawing/2014/main" id="{A222615E-7220-4C25-9368-543AA38E31CD}"/>
              </a:ext>
            </a:extLst>
          </p:cNvPr>
          <p:cNvSpPr>
            <a:spLocks noGrp="1"/>
          </p:cNvSpPr>
          <p:nvPr>
            <p:ph type="sldNum" sz="quarter" idx="12"/>
          </p:nvPr>
        </p:nvSpPr>
        <p:spPr/>
        <p:txBody>
          <a:bodyPr/>
          <a:lstStyle/>
          <a:p>
            <a:pPr>
              <a:defRPr/>
            </a:pPr>
            <a:fld id="{3FEF7BFE-A5EF-41EA-9844-4F1811ABD85B}" type="slidenum">
              <a:rPr lang="en-US" smtClean="0"/>
              <a:pPr>
                <a:defRPr/>
              </a:pPr>
              <a:t>5</a:t>
            </a:fld>
            <a:endParaRPr lang="en-US" dirty="0"/>
          </a:p>
        </p:txBody>
      </p:sp>
      <p:graphicFrame>
        <p:nvGraphicFramePr>
          <p:cNvPr id="6" name="Diagram 5"/>
          <p:cNvGraphicFramePr/>
          <p:nvPr>
            <p:extLst>
              <p:ext uri="{D42A27DB-BD31-4B8C-83A1-F6EECF244321}">
                <p14:modId xmlns:p14="http://schemas.microsoft.com/office/powerpoint/2010/main" val="2469879664"/>
              </p:ext>
            </p:extLst>
          </p:nvPr>
        </p:nvGraphicFramePr>
        <p:xfrm>
          <a:off x="762000" y="304800"/>
          <a:ext cx="10820400" cy="587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598439861"/>
              </p:ext>
            </p:extLst>
          </p:nvPr>
        </p:nvGraphicFramePr>
        <p:xfrm>
          <a:off x="381000" y="1375012"/>
          <a:ext cx="11430000" cy="485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025801280"/>
              </p:ext>
            </p:extLst>
          </p:nvPr>
        </p:nvGraphicFramePr>
        <p:xfrm>
          <a:off x="609600" y="853280"/>
          <a:ext cx="11430000" cy="5776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762000" y="340103"/>
            <a:ext cx="10439400" cy="563562"/>
            <a:chOff x="860081" y="154947"/>
            <a:chExt cx="10439400" cy="563562"/>
          </a:xfrm>
        </p:grpSpPr>
        <p:grpSp>
          <p:nvGrpSpPr>
            <p:cNvPr id="4" name="Group 3"/>
            <p:cNvGrpSpPr/>
            <p:nvPr/>
          </p:nvGrpSpPr>
          <p:grpSpPr>
            <a:xfrm>
              <a:off x="1141862" y="154947"/>
              <a:ext cx="10157619" cy="563562"/>
              <a:chOff x="281781" y="0"/>
              <a:chExt cx="10386219" cy="563562"/>
            </a:xfrm>
            <a:scene3d>
              <a:camera prst="orthographicFront"/>
              <a:lightRig rig="flat" dir="t"/>
            </a:scene3d>
          </p:grpSpPr>
          <p:sp>
            <p:nvSpPr>
              <p:cNvPr id="5" name="Rectangle 4"/>
              <p:cNvSpPr/>
              <p:nvPr/>
            </p:nvSpPr>
            <p:spPr>
              <a:xfrm>
                <a:off x="281781" y="0"/>
                <a:ext cx="10386219" cy="563562"/>
              </a:xfrm>
              <a:prstGeom prst="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6" name="Rectangle 5"/>
              <p:cNvSpPr/>
              <p:nvPr/>
            </p:nvSpPr>
            <p:spPr>
              <a:xfrm>
                <a:off x="281781" y="0"/>
                <a:ext cx="10386219" cy="56356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Aft>
                    <a:spcPct val="35000"/>
                  </a:spcAft>
                </a:pPr>
                <a:r>
                  <a:rPr lang="en-US" sz="2800" b="1" kern="1200" spc="300" dirty="0">
                    <a:latin typeface="+mj-lt"/>
                  </a:rPr>
                  <a:t>SALIENT FEATURES</a:t>
                </a:r>
                <a:endParaRPr lang="en-US" sz="2800" b="0" kern="1200" spc="300" dirty="0">
                  <a:latin typeface="+mj-lt"/>
                </a:endParaRPr>
              </a:p>
            </p:txBody>
          </p:sp>
        </p:grpSp>
        <p:sp>
          <p:nvSpPr>
            <p:cNvPr id="8" name="Pie 7"/>
            <p:cNvSpPr/>
            <p:nvPr/>
          </p:nvSpPr>
          <p:spPr>
            <a:xfrm>
              <a:off x="860081" y="154947"/>
              <a:ext cx="563562" cy="563562"/>
            </a:xfrm>
            <a:prstGeom prst="pie">
              <a:avLst>
                <a:gd name="adj1" fmla="val 5400000"/>
                <a:gd name="adj2" fmla="val 16200000"/>
              </a:avLst>
            </a:prstGeom>
            <a:solidFill>
              <a:schemeClr val="bg2">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3" name="Slide Number Placeholder 2">
            <a:extLst>
              <a:ext uri="{FF2B5EF4-FFF2-40B4-BE49-F238E27FC236}">
                <a16:creationId xmlns:a16="http://schemas.microsoft.com/office/drawing/2014/main" id="{D1B78751-D5D6-4CA9-A31A-EC735D4F6F40}"/>
              </a:ext>
            </a:extLst>
          </p:cNvPr>
          <p:cNvSpPr>
            <a:spLocks noGrp="1"/>
          </p:cNvSpPr>
          <p:nvPr>
            <p:ph type="sldNum" sz="quarter" idx="12"/>
          </p:nvPr>
        </p:nvSpPr>
        <p:spPr/>
        <p:txBody>
          <a:bodyPr/>
          <a:lstStyle/>
          <a:p>
            <a:pPr>
              <a:defRPr/>
            </a:pPr>
            <a:fld id="{3FEF7BFE-A5EF-41EA-9844-4F1811ABD85B}" type="slidenum">
              <a:rPr lang="en-US" smtClean="0"/>
              <a:pPr>
                <a:defRPr/>
              </a:pPr>
              <a:t>6</a:t>
            </a:fld>
            <a:endParaRPr lang="en-US" dirty="0"/>
          </a:p>
        </p:txBody>
      </p:sp>
    </p:spTree>
    <p:extLst>
      <p:ext uri="{BB962C8B-B14F-4D97-AF65-F5344CB8AC3E}">
        <p14:creationId xmlns:p14="http://schemas.microsoft.com/office/powerpoint/2010/main" val="240377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69389897"/>
              </p:ext>
            </p:extLst>
          </p:nvPr>
        </p:nvGraphicFramePr>
        <p:xfrm>
          <a:off x="599433" y="264209"/>
          <a:ext cx="10982967" cy="565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7848600" y="2094722"/>
            <a:ext cx="3810000" cy="2862322"/>
          </a:xfrm>
          <a:prstGeom prst="rect">
            <a:avLst/>
          </a:prstGeom>
          <a:solidFill>
            <a:schemeClr val="bg1"/>
          </a:solidFill>
          <a:ln>
            <a:solidFill>
              <a:schemeClr val="accent3">
                <a:lumMod val="75000"/>
              </a:schemeClr>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b="1" dirty="0">
                <a:latin typeface="+mj-lt"/>
              </a:rPr>
              <a:t>Highlights:</a:t>
            </a:r>
          </a:p>
          <a:p>
            <a:pPr>
              <a:buFont typeface="Wingdings" pitchFamily="2" charset="2"/>
              <a:buChar char="ü"/>
            </a:pPr>
            <a:r>
              <a:rPr lang="en-US" dirty="0">
                <a:latin typeface="+mj-lt"/>
              </a:rPr>
              <a:t> Pre-formulation</a:t>
            </a:r>
          </a:p>
          <a:p>
            <a:pPr>
              <a:buFont typeface="Wingdings" pitchFamily="2" charset="2"/>
              <a:buChar char="ü"/>
            </a:pPr>
            <a:endParaRPr lang="en-US" dirty="0">
              <a:latin typeface="+mj-lt"/>
            </a:endParaRPr>
          </a:p>
          <a:p>
            <a:pPr>
              <a:buFont typeface="Wingdings" pitchFamily="2" charset="2"/>
              <a:buChar char="ü"/>
            </a:pPr>
            <a:r>
              <a:rPr lang="en-US" dirty="0">
                <a:latin typeface="+mj-lt"/>
              </a:rPr>
              <a:t> Bio-availability enhancement</a:t>
            </a:r>
          </a:p>
          <a:p>
            <a:pPr>
              <a:buFont typeface="Wingdings" pitchFamily="2" charset="2"/>
              <a:buChar char="ü"/>
            </a:pPr>
            <a:endParaRPr lang="en-US" dirty="0">
              <a:latin typeface="+mj-lt"/>
            </a:endParaRPr>
          </a:p>
          <a:p>
            <a:pPr lvl="0">
              <a:buFont typeface="Wingdings" pitchFamily="2" charset="2"/>
              <a:buChar char="ü"/>
            </a:pPr>
            <a:r>
              <a:rPr lang="en-US" dirty="0">
                <a:latin typeface="+mj-lt"/>
              </a:rPr>
              <a:t> Bosch &amp; Glatt Fluid Bed Processor</a:t>
            </a:r>
          </a:p>
          <a:p>
            <a:pPr lvl="0"/>
            <a:endParaRPr lang="en-US" dirty="0">
              <a:latin typeface="+mj-lt"/>
            </a:endParaRPr>
          </a:p>
          <a:p>
            <a:pPr lvl="0">
              <a:buFont typeface="Wingdings" pitchFamily="2" charset="2"/>
              <a:buChar char="ü"/>
            </a:pPr>
            <a:r>
              <a:rPr lang="en-US" dirty="0">
                <a:latin typeface="+mj-lt"/>
              </a:rPr>
              <a:t>Special Products Area for the development of high potency and oncology products</a:t>
            </a:r>
          </a:p>
        </p:txBody>
      </p:sp>
      <p:grpSp>
        <p:nvGrpSpPr>
          <p:cNvPr id="12" name="Group 11"/>
          <p:cNvGrpSpPr/>
          <p:nvPr/>
        </p:nvGrpSpPr>
        <p:grpSpPr>
          <a:xfrm>
            <a:off x="307946" y="1172879"/>
            <a:ext cx="2012507" cy="1568406"/>
            <a:chOff x="0" y="798081"/>
            <a:chExt cx="2012507" cy="1568406"/>
          </a:xfrm>
        </p:grpSpPr>
        <p:sp>
          <p:nvSpPr>
            <p:cNvPr id="13" name="Rounded Rectangle 12"/>
            <p:cNvSpPr/>
            <p:nvPr/>
          </p:nvSpPr>
          <p:spPr>
            <a:xfrm>
              <a:off x="0" y="798081"/>
              <a:ext cx="2012507" cy="1568406"/>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4"/>
            <p:cNvSpPr txBox="1"/>
            <p:nvPr/>
          </p:nvSpPr>
          <p:spPr>
            <a:xfrm>
              <a:off x="320213" y="1213251"/>
              <a:ext cx="1200642" cy="774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p>
              <a:pPr marL="114300" lvl="1" indent="-114300" defTabSz="533400">
                <a:lnSpc>
                  <a:spcPct val="90000"/>
                </a:lnSpc>
                <a:spcBef>
                  <a:spcPct val="0"/>
                </a:spcBef>
                <a:spcAft>
                  <a:spcPct val="15000"/>
                </a:spcAft>
                <a:buChar char="••"/>
              </a:pPr>
              <a:r>
                <a:rPr lang="en-US" sz="1600" b="0" kern="1200" dirty="0">
                  <a:latin typeface="+mj-lt"/>
                  <a:ea typeface="Verdana" pitchFamily="34" charset="0"/>
                  <a:cs typeface="Calibri" panose="020F0502020204030204" pitchFamily="34" charset="0"/>
                </a:rPr>
                <a:t>Tablets</a:t>
              </a:r>
            </a:p>
            <a:p>
              <a:pPr marL="114300" lvl="1" indent="-114300" defTabSz="533400">
                <a:lnSpc>
                  <a:spcPct val="90000"/>
                </a:lnSpc>
                <a:spcBef>
                  <a:spcPct val="0"/>
                </a:spcBef>
                <a:spcAft>
                  <a:spcPct val="15000"/>
                </a:spcAft>
                <a:buChar char="••"/>
              </a:pPr>
              <a:r>
                <a:rPr lang="en-US" sz="1600" b="0" kern="1200" dirty="0">
                  <a:latin typeface="+mj-lt"/>
                  <a:ea typeface="Verdana" pitchFamily="34" charset="0"/>
                  <a:cs typeface="Calibri" panose="020F0502020204030204" pitchFamily="34" charset="0"/>
                </a:rPr>
                <a:t>Capsules</a:t>
              </a:r>
            </a:p>
            <a:p>
              <a:pPr marL="114300" lvl="1" indent="-114300" defTabSz="533400">
                <a:lnSpc>
                  <a:spcPct val="90000"/>
                </a:lnSpc>
                <a:spcBef>
                  <a:spcPct val="0"/>
                </a:spcBef>
                <a:spcAft>
                  <a:spcPct val="15000"/>
                </a:spcAft>
                <a:buChar char="••"/>
              </a:pPr>
              <a:r>
                <a:rPr lang="en-US" sz="1600" b="0" kern="1200" dirty="0">
                  <a:latin typeface="+mj-lt"/>
                  <a:ea typeface="Verdana" pitchFamily="34" charset="0"/>
                  <a:cs typeface="Calibri" panose="020F0502020204030204" pitchFamily="34" charset="0"/>
                </a:rPr>
                <a:t>Pellets </a:t>
              </a:r>
            </a:p>
          </p:txBody>
        </p:sp>
      </p:grpSp>
      <p:grpSp>
        <p:nvGrpSpPr>
          <p:cNvPr id="15" name="Group 14"/>
          <p:cNvGrpSpPr/>
          <p:nvPr/>
        </p:nvGrpSpPr>
        <p:grpSpPr>
          <a:xfrm>
            <a:off x="5334000" y="4729966"/>
            <a:ext cx="2012507" cy="1670834"/>
            <a:chOff x="2209800" y="3459250"/>
            <a:chExt cx="2012507" cy="1670834"/>
          </a:xfrm>
        </p:grpSpPr>
        <p:sp>
          <p:nvSpPr>
            <p:cNvPr id="16" name="Rounded Rectangle 15"/>
            <p:cNvSpPr/>
            <p:nvPr/>
          </p:nvSpPr>
          <p:spPr>
            <a:xfrm>
              <a:off x="2209800" y="3459250"/>
              <a:ext cx="2012507" cy="1670834"/>
            </a:xfrm>
            <a:prstGeom prst="roundRect">
              <a:avLst>
                <a:gd name="adj" fmla="val 10000"/>
              </a:avLst>
            </a:prstGeom>
            <a:ln>
              <a:solidFill>
                <a:schemeClr val="accent2"/>
              </a:solidFill>
            </a:ln>
          </p:spPr>
          <p:style>
            <a:lnRef idx="2">
              <a:schemeClr val="accent4">
                <a:hueOff val="-3519944"/>
                <a:satOff val="-36129"/>
                <a:lumOff val="1509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sz="1600" dirty="0">
                <a:latin typeface="+mj-lt"/>
              </a:endParaRPr>
            </a:p>
          </p:txBody>
        </p:sp>
        <p:sp>
          <p:nvSpPr>
            <p:cNvPr id="17" name="Rounded Rectangle 4"/>
            <p:cNvSpPr txBox="1"/>
            <p:nvPr/>
          </p:nvSpPr>
          <p:spPr>
            <a:xfrm>
              <a:off x="2438401" y="3646782"/>
              <a:ext cx="1574128" cy="13056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b" anchorCtr="0">
              <a:noAutofit/>
            </a:bodyPr>
            <a:lstStyle/>
            <a:p>
              <a:pPr marL="171450" lvl="1" indent="-171450" algn="l" defTabSz="533400">
                <a:lnSpc>
                  <a:spcPct val="90000"/>
                </a:lnSpc>
                <a:spcBef>
                  <a:spcPct val="0"/>
                </a:spcBef>
                <a:spcAft>
                  <a:spcPct val="15000"/>
                </a:spcAft>
                <a:buFont typeface="Arial" panose="020B0604020202020204" pitchFamily="34" charset="0"/>
                <a:buChar char="•"/>
              </a:pPr>
              <a:r>
                <a:rPr lang="en-US" sz="1600" b="0" kern="1200" dirty="0">
                  <a:latin typeface="+mj-lt"/>
                  <a:ea typeface="Verdana" pitchFamily="34" charset="0"/>
                  <a:cs typeface="Calibri" panose="020F0502020204030204" pitchFamily="34" charset="0"/>
                </a:rPr>
                <a:t>Liquids</a:t>
              </a:r>
            </a:p>
            <a:p>
              <a:pPr marL="171450" lvl="1" indent="-171450" algn="l" defTabSz="533400">
                <a:lnSpc>
                  <a:spcPct val="90000"/>
                </a:lnSpc>
                <a:spcBef>
                  <a:spcPct val="0"/>
                </a:spcBef>
                <a:spcAft>
                  <a:spcPct val="15000"/>
                </a:spcAft>
                <a:buFont typeface="Arial" panose="020B0604020202020204" pitchFamily="34" charset="0"/>
                <a:buChar char="•"/>
              </a:pPr>
              <a:r>
                <a:rPr lang="en-US" sz="1600" b="0" kern="1200" dirty="0">
                  <a:latin typeface="+mj-lt"/>
                  <a:ea typeface="Verdana" pitchFamily="34" charset="0"/>
                  <a:cs typeface="Calibri" panose="020F0502020204030204" pitchFamily="34" charset="0"/>
                </a:rPr>
                <a:t>Solutions</a:t>
              </a:r>
            </a:p>
            <a:p>
              <a:pPr marL="171450" lvl="1" indent="-171450" algn="l" defTabSz="533400">
                <a:lnSpc>
                  <a:spcPct val="90000"/>
                </a:lnSpc>
                <a:spcBef>
                  <a:spcPct val="0"/>
                </a:spcBef>
                <a:spcAft>
                  <a:spcPct val="15000"/>
                </a:spcAft>
                <a:buFont typeface="Arial" panose="020B0604020202020204" pitchFamily="34" charset="0"/>
                <a:buChar char="•"/>
              </a:pPr>
              <a:r>
                <a:rPr lang="en-US" sz="1600" dirty="0">
                  <a:latin typeface="+mj-lt"/>
                  <a:ea typeface="Verdana" pitchFamily="34" charset="0"/>
                  <a:cs typeface="Calibri" panose="020F0502020204030204" pitchFamily="34" charset="0"/>
                </a:rPr>
                <a:t>Powders for s</a:t>
              </a:r>
              <a:r>
                <a:rPr lang="en-US" sz="1600" b="0" kern="1200" dirty="0">
                  <a:latin typeface="+mj-lt"/>
                  <a:ea typeface="Verdana" pitchFamily="34" charset="0"/>
                  <a:cs typeface="Calibri" panose="020F0502020204030204" pitchFamily="34" charset="0"/>
                </a:rPr>
                <a:t>uspension </a:t>
              </a:r>
            </a:p>
          </p:txBody>
        </p:sp>
      </p:grpSp>
      <p:grpSp>
        <p:nvGrpSpPr>
          <p:cNvPr id="18" name="Group 17"/>
          <p:cNvGrpSpPr/>
          <p:nvPr/>
        </p:nvGrpSpPr>
        <p:grpSpPr>
          <a:xfrm>
            <a:off x="5455093" y="1172879"/>
            <a:ext cx="2012507" cy="1598286"/>
            <a:chOff x="3378728" y="69811"/>
            <a:chExt cx="2012507" cy="1628165"/>
          </a:xfrm>
        </p:grpSpPr>
        <p:sp>
          <p:nvSpPr>
            <p:cNvPr id="19" name="Rounded Rectangle 18"/>
            <p:cNvSpPr/>
            <p:nvPr/>
          </p:nvSpPr>
          <p:spPr>
            <a:xfrm>
              <a:off x="3378728" y="69811"/>
              <a:ext cx="2012507" cy="1628165"/>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600" dirty="0">
                <a:latin typeface="+mj-lt"/>
              </a:endParaRPr>
            </a:p>
          </p:txBody>
        </p:sp>
        <p:sp>
          <p:nvSpPr>
            <p:cNvPr id="20" name="Rounded Rectangle 4"/>
            <p:cNvSpPr txBox="1"/>
            <p:nvPr/>
          </p:nvSpPr>
          <p:spPr>
            <a:xfrm>
              <a:off x="3741435" y="307228"/>
              <a:ext cx="1337223" cy="11495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600" b="0" kern="1200" dirty="0">
                  <a:latin typeface="+mj-lt"/>
                  <a:ea typeface="Verdana" pitchFamily="34" charset="0"/>
                  <a:cs typeface="Calibri" panose="020F0502020204030204" pitchFamily="34" charset="0"/>
                </a:rPr>
                <a:t>Granules </a:t>
              </a:r>
            </a:p>
            <a:p>
              <a:pPr marL="114300" lvl="1" indent="-114300" algn="l" defTabSz="533400">
                <a:lnSpc>
                  <a:spcPct val="90000"/>
                </a:lnSpc>
                <a:spcBef>
                  <a:spcPct val="0"/>
                </a:spcBef>
                <a:spcAft>
                  <a:spcPct val="15000"/>
                </a:spcAft>
                <a:buChar char="••"/>
              </a:pPr>
              <a:r>
                <a:rPr lang="en-US" sz="1600" b="0" kern="1200" dirty="0">
                  <a:latin typeface="+mj-lt"/>
                  <a:ea typeface="Verdana" pitchFamily="34" charset="0"/>
                  <a:cs typeface="Calibri" panose="020F0502020204030204" pitchFamily="34" charset="0"/>
                </a:rPr>
                <a:t>Tablets</a:t>
              </a:r>
            </a:p>
            <a:p>
              <a:pPr marL="114300" lvl="1" indent="-114300" algn="l" defTabSz="533400">
                <a:lnSpc>
                  <a:spcPct val="90000"/>
                </a:lnSpc>
                <a:spcBef>
                  <a:spcPct val="0"/>
                </a:spcBef>
                <a:spcAft>
                  <a:spcPct val="15000"/>
                </a:spcAft>
                <a:buChar char="••"/>
              </a:pPr>
              <a:r>
                <a:rPr lang="en-US" sz="1600" b="0" kern="1200" dirty="0">
                  <a:latin typeface="+mj-lt"/>
                  <a:ea typeface="Verdana" pitchFamily="34" charset="0"/>
                  <a:cs typeface="Calibri" panose="020F0502020204030204" pitchFamily="34" charset="0"/>
                </a:rPr>
                <a:t>Capsules</a:t>
              </a:r>
            </a:p>
            <a:p>
              <a:pPr marL="114300" lvl="1" indent="-114300" algn="l" defTabSz="533400">
                <a:lnSpc>
                  <a:spcPct val="90000"/>
                </a:lnSpc>
                <a:spcBef>
                  <a:spcPct val="0"/>
                </a:spcBef>
                <a:spcAft>
                  <a:spcPct val="15000"/>
                </a:spcAft>
                <a:buChar char="••"/>
              </a:pPr>
              <a:r>
                <a:rPr lang="en-US" sz="1600" b="0" kern="1200" dirty="0">
                  <a:latin typeface="+mj-lt"/>
                  <a:ea typeface="Verdana" pitchFamily="34" charset="0"/>
                  <a:cs typeface="Calibri" panose="020F0502020204030204" pitchFamily="34" charset="0"/>
                </a:rPr>
                <a:t>Bilayer tablets</a:t>
              </a:r>
            </a:p>
          </p:txBody>
        </p:sp>
      </p:grpSp>
      <p:grpSp>
        <p:nvGrpSpPr>
          <p:cNvPr id="21" name="Group 20"/>
          <p:cNvGrpSpPr/>
          <p:nvPr/>
        </p:nvGrpSpPr>
        <p:grpSpPr>
          <a:xfrm>
            <a:off x="197293" y="4798326"/>
            <a:ext cx="2012507" cy="1678674"/>
            <a:chOff x="2209800" y="3459250"/>
            <a:chExt cx="2012507" cy="1670834"/>
          </a:xfrm>
        </p:grpSpPr>
        <p:sp>
          <p:nvSpPr>
            <p:cNvPr id="22" name="Rounded Rectangle 21"/>
            <p:cNvSpPr/>
            <p:nvPr/>
          </p:nvSpPr>
          <p:spPr>
            <a:xfrm>
              <a:off x="2209800" y="3459250"/>
              <a:ext cx="2012507" cy="1670834"/>
            </a:xfrm>
            <a:prstGeom prst="roundRect">
              <a:avLst>
                <a:gd name="adj" fmla="val 10000"/>
              </a:avLst>
            </a:prstGeom>
            <a:ln>
              <a:solidFill>
                <a:schemeClr val="accent3">
                  <a:lumMod val="75000"/>
                </a:schemeClr>
              </a:solidFill>
            </a:ln>
          </p:spPr>
          <p:style>
            <a:lnRef idx="2">
              <a:schemeClr val="accent4">
                <a:hueOff val="-3519944"/>
                <a:satOff val="-36129"/>
                <a:lumOff val="1509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4"/>
            <p:cNvSpPr txBox="1"/>
            <p:nvPr/>
          </p:nvSpPr>
          <p:spPr>
            <a:xfrm>
              <a:off x="2485382" y="3654622"/>
              <a:ext cx="1715897" cy="11797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b" anchorCtr="0">
              <a:noAutofit/>
            </a:bodyPr>
            <a:lstStyle/>
            <a:p>
              <a:pPr marL="114300" lvl="1" indent="-114300" algn="l" defTabSz="533400">
                <a:lnSpc>
                  <a:spcPct val="90000"/>
                </a:lnSpc>
                <a:spcBef>
                  <a:spcPct val="0"/>
                </a:spcBef>
                <a:spcAft>
                  <a:spcPct val="15000"/>
                </a:spcAft>
                <a:buChar char="••"/>
              </a:pPr>
              <a:r>
                <a:rPr lang="en-US" sz="1600" b="0" kern="1200" dirty="0">
                  <a:latin typeface="+mj-lt"/>
                  <a:ea typeface="Verdana" pitchFamily="34" charset="0"/>
                  <a:cs typeface="Calibri" panose="020F0502020204030204" pitchFamily="34" charset="0"/>
                </a:rPr>
                <a:t>Potent Molecules</a:t>
              </a:r>
            </a:p>
            <a:p>
              <a:pPr marL="114300" lvl="1" indent="-114300" algn="l" defTabSz="533400">
                <a:lnSpc>
                  <a:spcPct val="90000"/>
                </a:lnSpc>
                <a:spcBef>
                  <a:spcPct val="0"/>
                </a:spcBef>
                <a:spcAft>
                  <a:spcPct val="15000"/>
                </a:spcAft>
                <a:buChar char="••"/>
              </a:pPr>
              <a:r>
                <a:rPr lang="en-US" sz="1600" dirty="0">
                  <a:latin typeface="+mj-lt"/>
                  <a:ea typeface="Verdana" pitchFamily="34" charset="0"/>
                  <a:cs typeface="Calibri" panose="020F0502020204030204" pitchFamily="34" charset="0"/>
                </a:rPr>
                <a:t>Hormones</a:t>
              </a:r>
            </a:p>
            <a:p>
              <a:pPr marL="114300" lvl="1" indent="-114300" algn="l" defTabSz="533400">
                <a:lnSpc>
                  <a:spcPct val="90000"/>
                </a:lnSpc>
                <a:spcBef>
                  <a:spcPct val="0"/>
                </a:spcBef>
                <a:spcAft>
                  <a:spcPct val="15000"/>
                </a:spcAft>
                <a:buChar char="••"/>
              </a:pPr>
              <a:r>
                <a:rPr lang="en-US" sz="1600" b="0" kern="1200" dirty="0">
                  <a:latin typeface="+mj-lt"/>
                  <a:ea typeface="Verdana" pitchFamily="34" charset="0"/>
                  <a:cs typeface="Calibri" panose="020F0502020204030204" pitchFamily="34" charset="0"/>
                </a:rPr>
                <a:t>Steroids</a:t>
              </a:r>
            </a:p>
            <a:p>
              <a:pPr marL="114300" lvl="1" indent="-114300" algn="l" defTabSz="533400">
                <a:lnSpc>
                  <a:spcPct val="90000"/>
                </a:lnSpc>
                <a:spcBef>
                  <a:spcPct val="0"/>
                </a:spcBef>
                <a:spcAft>
                  <a:spcPct val="15000"/>
                </a:spcAft>
                <a:buChar char="••"/>
              </a:pPr>
              <a:r>
                <a:rPr lang="en-US" sz="1600" dirty="0">
                  <a:latin typeface="+mj-lt"/>
                  <a:ea typeface="Verdana" pitchFamily="34" charset="0"/>
                  <a:cs typeface="Calibri" panose="020F0502020204030204" pitchFamily="34" charset="0"/>
                </a:rPr>
                <a:t>Anti-cancer Drugs</a:t>
              </a:r>
              <a:endParaRPr lang="en-US" sz="1600" b="0" kern="1200" dirty="0">
                <a:latin typeface="+mj-lt"/>
                <a:ea typeface="Verdana" pitchFamily="34" charset="0"/>
                <a:cs typeface="Calibri" panose="020F0502020204030204" pitchFamily="34" charset="0"/>
              </a:endParaRPr>
            </a:p>
          </p:txBody>
        </p:sp>
      </p:grpSp>
      <p:graphicFrame>
        <p:nvGraphicFramePr>
          <p:cNvPr id="5" name="Diagram 4"/>
          <p:cNvGraphicFramePr/>
          <p:nvPr>
            <p:extLst>
              <p:ext uri="{D42A27DB-BD31-4B8C-83A1-F6EECF244321}">
                <p14:modId xmlns:p14="http://schemas.microsoft.com/office/powerpoint/2010/main" val="3059496641"/>
              </p:ext>
            </p:extLst>
          </p:nvPr>
        </p:nvGraphicFramePr>
        <p:xfrm>
          <a:off x="533400" y="1177453"/>
          <a:ext cx="6553200" cy="49204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a:extLst>
              <a:ext uri="{FF2B5EF4-FFF2-40B4-BE49-F238E27FC236}">
                <a16:creationId xmlns:a16="http://schemas.microsoft.com/office/drawing/2014/main" id="{EE9CE1FD-AD17-4022-A9E3-6269790B0BAC}"/>
              </a:ext>
            </a:extLst>
          </p:cNvPr>
          <p:cNvSpPr>
            <a:spLocks noGrp="1"/>
          </p:cNvSpPr>
          <p:nvPr>
            <p:ph type="sldNum" sz="quarter" idx="12"/>
          </p:nvPr>
        </p:nvSpPr>
        <p:spPr/>
        <p:txBody>
          <a:bodyPr/>
          <a:lstStyle/>
          <a:p>
            <a:pPr>
              <a:defRPr/>
            </a:pPr>
            <a:fld id="{61099D99-FFFF-42C6-85EA-E0F45837DAF5}" type="slidenum">
              <a:rPr lang="en-US" smtClean="0"/>
              <a:pPr>
                <a:defRPr/>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895600" y="1371600"/>
            <a:ext cx="7620000" cy="5334000"/>
          </a:xfrm>
        </p:spPr>
        <p:txBody>
          <a:bodyPr/>
          <a:lstStyle/>
          <a:p>
            <a:pPr eaLnBrk="1" hangingPunct="1">
              <a:lnSpc>
                <a:spcPct val="200000"/>
              </a:lnSpc>
              <a:buClrTx/>
              <a:buFont typeface="Wingdings 2" pitchFamily="18" charset="2"/>
              <a:buNone/>
            </a:pPr>
            <a:endParaRPr lang="en-US" sz="18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buNone/>
            </a:pPr>
            <a:endParaRPr lang="en-IN" sz="500" dirty="0"/>
          </a:p>
        </p:txBody>
      </p:sp>
      <p:sp>
        <p:nvSpPr>
          <p:cNvPr id="9" name="Slide Number Placeholder 8">
            <a:extLst>
              <a:ext uri="{FF2B5EF4-FFF2-40B4-BE49-F238E27FC236}">
                <a16:creationId xmlns:a16="http://schemas.microsoft.com/office/drawing/2014/main" id="{F421C572-6095-4594-B48A-2C6910669328}"/>
              </a:ext>
            </a:extLst>
          </p:cNvPr>
          <p:cNvSpPr>
            <a:spLocks noGrp="1"/>
          </p:cNvSpPr>
          <p:nvPr>
            <p:ph type="sldNum" sz="quarter" idx="12"/>
          </p:nvPr>
        </p:nvSpPr>
        <p:spPr/>
        <p:txBody>
          <a:bodyPr/>
          <a:lstStyle/>
          <a:p>
            <a:pPr>
              <a:defRPr/>
            </a:pPr>
            <a:fld id="{3FEF7BFE-A5EF-41EA-9844-4F1811ABD85B}" type="slidenum">
              <a:rPr lang="en-US" smtClean="0"/>
              <a:pPr>
                <a:defRPr/>
              </a:pPr>
              <a:t>8</a:t>
            </a:fld>
            <a:endParaRPr lang="en-US" dirty="0"/>
          </a:p>
        </p:txBody>
      </p:sp>
      <p:graphicFrame>
        <p:nvGraphicFramePr>
          <p:cNvPr id="6" name="Diagram 5"/>
          <p:cNvGraphicFramePr/>
          <p:nvPr>
            <p:extLst>
              <p:ext uri="{D42A27DB-BD31-4B8C-83A1-F6EECF244321}">
                <p14:modId xmlns:p14="http://schemas.microsoft.com/office/powerpoint/2010/main" val="4195305812"/>
              </p:ext>
            </p:extLst>
          </p:nvPr>
        </p:nvGraphicFramePr>
        <p:xfrm>
          <a:off x="2286000" y="228600"/>
          <a:ext cx="7624800" cy="56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316919143"/>
              </p:ext>
            </p:extLst>
          </p:nvPr>
        </p:nvGraphicFramePr>
        <p:xfrm>
          <a:off x="631898" y="687387"/>
          <a:ext cx="5715000" cy="624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30" name="AutoShape 6" descr="data:image/jpeg;base64,/9j/4AAQSkZJRgABAQAAAQABAAD/2wCEAAkGBxQSEhQUExQVFhUWFRYaGBcWFBQXFRgXFBcWFhcXFBQYHCggGBolHBQVITEhJSkrLi4uFx8zODMsNygtLiwBCgoKDg0OGhAQGiwkHCQsLCwsLCwsLCwsLCwsLCwsLCwsLCwsLCwsLCwsLCwsLCwsLCwsLCwsLCwsLCwsLCwsLP/AABEIALcBEwMBIgACEQEDEQH/xAAcAAACAgMBAQAAAAAAAAAAAAAEBQMGAAECBwj/xABAEAABAwIDBQUHAgUDAgcAAAABAAIRAwQSITEFQVFhcRMigZGxBjJCocHR8FLhBxRikvEjcoIzYxUkU3OistL/xAAZAQADAQEBAAAAAAAAAAAAAAAAAQIDBAX/xAAiEQEBAAICAwACAwEAAAAAAAAAAQIRITEDEkETUSJhcQT/2gAMAwEAAhEDEQA/AKpsjZ05uynRNX2wbrulOb+0bTGAA6DOJS6uwuMnIc16bx6QXtLNBYE3vGIIU80zlDNZOSmDJ6bvuealFKPmp6bYiBmgIRbTqt9k0KZ9MnVY22KCQdmNRIO4jIg8QQm1teuAGJ2F25+WE8nt0z8jyKFZbI+ztw44ToRvQA9/a0LsYK7RSqx3Xj3TOYLXbgdYMjmqbtzYda0cO1BLR7tZozHAO+x8CrztG0gtBziADxGcT4x5qSzrOa0scA+mcjTfmIOscPTks8sNtcPJcf8AFEs74GBUIz9149x3/wCTyKZmgidsex4difZGd77Z+sf9ufeHpy0Vf2btN1I4HNcWjI03f9RkbmzqP6TmlMrOKu4TKbxNTQXJoJxa02VWh9MhzTvHoRuPIrp1ktOGO9EZork0U6dZqJ1qjQ9ic0lG6km7rZROt0aPZS6ko3Uk0dRUT6KWjmRY5iX3FXcEdtJ8d0eKWQss78dHjn2tALktUgClbTAEnT1KjW2vtoIWrghTVH8go4UVpK5WoXcLcJaPaNYtkLIS0bhYtlYs9G0sW1iA+i7s5/m6Skl2M/BdOvKlHuvGJu533UJrB8kGfp4L0ZHkUpumIbskyqU5WMt1RAa1DRS0wGjFAMagpkLSQuatt3Dx3/dIM7cgZMpD/h9yu6bC4Ztb4DCVqzkgB2YGSa0LX8zQCynRBOHfr4IqhbwUc6w7weeEDx1lSuo4RJy65ePRLZ6LbumHNYd7qjQOgOI/IfNdvsp6qar3Ax7gcIIa0aQHZlx4EwmZl2fZAD+l5B+xS2eleq2+YcMiMPWcQ/da2/7NUrwf6gw1QO7WaO+OAePjHz5p5SoNc9oniYPvS2MnD/lMpiLVLKy9qx3OY8UvNn3Wzagc7RwEVAC6m8cKg39cnBXH2f2iy7YSGlr2xibqM5gsdo5uR+qvNWza5pY9oew6tcJB+x5pRbey1Ki3DQHZnETrMknefl4KZdKyvtOZyWvseSgqWKsbaDgD2jYI3ga9QtOtZV+zP1VSpYoapZK21LNDVLNPZaVGpaIO5phjS52gH+Fa72i1jXPeQ1rRJJ3LzLb+2TXdDcqYOQ3nmUXLUVhhcqAuq2JxXVC2Llqzty4q1bM2eAMToDQJJOQA4klZ4475rfPP14hHUssDZOSVXNWeUI7bu0RVecPuDIc/6kqUZ5fI18WN7rS2twsWbVixaW0BohZC2tuOWSegyhavqGGNJ9B1O5HDYbh7z2N8SfomzaJpswNyyGfhmTzQT7edSStPxT6wvntvHQU7H/71PzP2W1N/Lcyto/Hj+h+XL9vZbiiCDmkN3YwZaYKeVHoN4lbRx0k7d7dRPzU9DabPiBCZ/wAuCuhs5rtWjyTJq3vqR+IDrIW75zTGEgyDMLobBpndHQoe72fgd2bDrvKRjLOhEcCmraoHdbJPh8yldjsgzmSYVosbINAyU5WKxlC3LHthjBJjU/n0RezNiiHVKnfdGQPug7uqO7KSjGs7hA3wsrk1xw5Vn2ppE0IgCXtGs8+HJJab6jGQIiNQSD5aJ9tezNWpE5MA/udmflCDrbJdBg7lpjZpnlLt37N2Ag1iSXOkSeE/snwoqHYFJ3YsDhBEjLkSAmzaSzyy5a4Y8AOwXJt0z7JaNJT7K9S5jIkQCDqD+ZKCtYA508j+k/maamiuHUU/YvUi7OSQRBG4+o4hD3jW02l7yGtaJJOgT+tRdIc10ECMwCCDudv3LzD28rPvS1lu8BrCQ9oMtxgkFwdr0BHMK8eUZSTtT/bf2m/mHdnTkUmnIb3H9TvoN3XSsW9HEVYa3sbVaMTSHR8MFrsuAOvTVLw9tITq7cPvwT1zurmUk1iPosbRZjfoPMngOaW7W22+sMA7tP8ASNT/ALzv6IK8uX1DLjpoNw6BRiieCWWVvEXhhJze0QCwhTPbCP2XsV1YGo5zaVEHvVahhg5N3vdyElR6tPb6W29u6o4NY0ucdABJK4uKZY4tMSNYIIB4SMirPtraVC3Z/L2JxYm/6twQQ98wcDNMLePlulVSFOR423msC6C0ApGtRIq1zCMt2d0FDFHWjxhaM5n1KvDtl5LwuFnaivTicLwMju6H7pNeWjqbi17SDz38wd4Vh2VQyLpiAB1Bn7Im+qAjDUaKjOYzHMbwuhxS6U7s1icP2Tbk5OqAcJBhYlpXtF6qFRrbitjUeP580ITUmyjaNNDNYCJAnpr5qdo01EcZKVMdRppNWOK4PIx5AJvazIz/AAa9f3SfZsuc50ZFziD4lKHVg2fTklOKbEBs4aJoG6dVllWuE4dhiLwZNUQaiHGGydzZ+qztbSE1Clic53Fzvl3R/wDVFdkBmurClDR0CJrUu7HMJ28pmPDVCjACmLY1RDWIe8pnI7vqo3tprUZkusCEc7eJyUzLmf2T0W0hprk01LQdKkLEtq0Ar0JaQNSCB1IXnex9glj6gc04XDPLOQcoPiV6NtOQzLKfTUj5JNciGz9PyVrhlqMPJjyoHtbtEWzIpCavwk/DOQceeeQ5Dx8sq2535neeZ1XoPtBbF1Wpv77vXTw08EmZseTv6ASVv6scc9Ki23zUjmYRJyAVyqbIbS1bidz0b14lKL+yxPhx3ZbhnwG5Hqr8m7yrdOvhcHFjX8GvxYd47waROe6Y4grq/wBoVa5b2ry7CAGgBrWNHBrGgNb4BMLnZ26MwT88/WVG3ZpWXpW88uJYG5ea0KKdM2ceCKp7KPBV+NN80V3sCFqoYMDxTbaL2MEN7zuO5vXnySyypy4k/CC4+H7kKbNXUXjlubrulQ5EngBKKFi/KcLeTqjGnyJU5pkNj4RrGUk8T9FJs62BBOERuy84VzFlc/q27EJ7EB5binOHA5aCYXO0AZ3iVXw5zPdOXA5+qkobaqMy3fpPeaerXZLTbD1FOGe9Yum7ZoHN1LPfFRwHgC0x5rEbGquQKmpnPw9T+yGYUTQdmdd3p+6RD6ABzEI+kEBSAPAoltvMmTnGvKfv8lNVBdUhrHO4NJ+SX7JtcIy04FEXjC2k6TOIgebvsY8F3szIKfh/TW0Byy3/ACTOm3MIC2pGZnKQmdIeiyyb4xIxkre0P+m4cYb5kBSUBv4KG/PuDi6f7QfqQo+tPjqg3JcufNRo3DM+Gf2U1MZIIhxe8gHLhrGW7foiCiqt0Tpl4ri4vQS0gZcOvohmtnRh6wR6wubi1wD3gczInSdyeoVyowXLXEAZGdV3c02TO46xx4pc3vENaMzzCluqRY6DnkM0aG+BLGsxNDZk9fyVMDDi0uMhA2omo2OOeW7etXDA15A0lGhvgZcU+0lmLmDExHECEHU2ISHBz9xAwiPE8ei6trgsdrkdfuiK18ZhvzEH5o5nQ/je1Of7HOxZubHET6Qm1r7MUWNIg4j8cDLoE1dVMxxhR/zTvwK7nlUTDCKxf+yjjmA1w6j0KRXPsq52XZE9AfovQ692AA0Axvn0CiN2P0x0PWPVVM8kXx4vL7/2TeNWEdUL/wCBhvvQF6+4NeIIkQPzkq1trYBJlmYPmOqvHyb7Rl49dPPanZs0YXeMBL7y7e5uFrQwcRJPmrhd7BcNRHVAVNj9PMLTcZ9KE7Z0nRF7G2NL3DCTiEQNSN8K01rENziekJl7P2ZA7VzYgeunyS1Fe96VvaGymWoxOaajQGgF0DvHQPaMgYGqXUdrF89xrYMZL0x9qx1MNcBOHvYswcRJLXA+82T4clU732fp0pwjACZzJczwfq0cneaJSV91yDqAo3UWv01RF7s5wGmXEZjzGSh2dbS8A6JhAbDksVup0WEDvDzCxHA9qntahKPtyfmdOvBK7R8JhbVDAyQmGlGoOP50R1CsOISym6UTSot5/vn9yoq4J2m+WsHF0+QP3CnsBkEtvveYODSf7j+xTKzOXglejnZ7bo5oSywc46xuTNpWGToxFUxAQly6agHBp/8AkR9kVOQS5tTFWfygeSmLyHtUlizN54kDyH7rlqntBDeslKqnYeufVL9o2uE4hmCST45ou7rDj47vNL9q3IcQQ8Yev2lVjtGdmkWOYjVEXRcIxyMt/Ln4lAio39QnqR6qV4cQDixdDijyV6Z7EMrFhBafnMrdcQ9w0zQpbG9T3FQkg8QIHCMktHvhLZ1QKgmCDl575Ul9WDnmN2U8YQtKoGyHNEHUjUdFlwQ0w0z6Ja5PfCWk4TJnJRF4z/z81lvWAMumd2Qjr1UdVwkkaHjqnot8OjTLgTIy3KCoToGldUySYAnl9Vx1VJruk1wABy5fdE0KkyEHTqAmMUaRwkoy2t3AyY375lKnEV5bB4gpFd7HO6CrNUCFqhPHKwssZVPrbJd+nyTm4tMIp0twDZ9XfVH0qcvb19Fu5dL/AD/PmquW0THSrbdpOfUbEgHMxlkc4+iQ39Yg90lvp5FXDaRBJVY2hbzJWmLPLtV76SZEA8W90+K6s7SuQSHwP6ocpK9HNOLWjDGjjn4BWnZZVY5pgvzEaMZGnRYl9899So9zT3ZIH/Hu/RYkejukckxoPhKKLvVG0380Ea06/I/L7o2jcid/l4SldFyNogcB+f4Spx3XfNU8sI8hP1Tiwcq5RfL3H+o/LL6J3a1oAyn/ABKnKKxqxWrkdSMlKrGpLZ0yR9u9YZR0Y0eX5pLsd043fre4+EmEVcXBghoknLkJ3qC0pYABwCJODt3TV9WAtsxOGZhoGg3oO3OKS73R8+XRGOrZZKbFy7C3eEGMpjfmfmiLk90cOXRLbk/6knlu3Jhd2TXDKW5j3TCd+JnO0HZtyjMzoiNp2rXFvdbOeemnMdVDb7PcCIquyzzEqW5o1chiYeoP0S+9nrjoH/IGQMWp+LvD594ea5u6cQHd0jQzLT0O49Udb0qgM4WmP6j6ELV4XnWmc8si05cwU98l68Aqdm95ALslq4tC093PqpaNXs3ZTG8FpEA8CdR6Ih5BJJMZ5cP8p7pamgdnbOc/vQA3PTXkor2mQ6QJ48jyTW0HvRmMhKHNMuJzGuiW+RceCllYh43Hd1hc1c3HF804oN94kZg+nBCV6OIzCqVFx4AU6hmG5kZ8Y5p9RdLQTrGfVB2duA1xA188oRNs7Ly+yWV2rGaZUQtUIqohaiIdRW47x6FAU63aVXBujBBPPMkT5Ke5e7CWs952U7mjeSo6FNtJmFv7knUnn91cZ0sv9SkN49Or5yr98VrixyBMpBzlNtZ/Z0nuGpGFvU5KGg7NCbarYnsbubLvHQfVUkHRp4WgcAsWyViYSU3oqk/mlgJRNJ6AbU6xCOtrg7xECUoo1EVUrQx3Q/PJIJtnv/OuasNm/JVexenNG7AMZzIGn5xSsOLLbVMipWXOLJunHj0SdtY4AP1Ek9EdbOgLKxrKaUjCj2oKhpk0cJeMw1xgOG8Ytx5qKnVRDKileyun7RNdTc2DTrtABpPycC7IEfqE7xkn+z3EBoJkxrzVW9uKVM0BVcIfTcCx7ffaZ3Hhy0Uvsx7RCqGtqwKsZEZNqD9TPtuTuO5uFMtZaqx7SbJEfmiY1HQ3yQDmlzwem7LxRDsXBp8Y+iyrafRVucpWq7xIUVOoQPcI6EFcvqtnvSOoMJaVvgY3RD1qkmAu21wdCPNRZNkpQWpWHKDnxSzsXY8LX4cjuBmIj5EDwU7ntaRORPNLNlXZrXlXCZp0G4C7caj4c5o44QG/3K5EW71DijbVWj32nq2PRA1mVf0sPiR6pziVR9ufaN1jauqtAL5DWToHHeeMRKWO7TykkO6XaNZBpEdHA+OSX1bkj4ag/wCOXzXzpfe1t7UqF7rqvindVe0Do1pAHkvV/wCEntnVvC63uXYqlNuNj/ie0EAh0akEjPfPKVetFcbpfqFYYBrmN/NcWVeXEcieUT90TUfDXeKGsmRicdTA8v8AKSfoioUJXeACSpqjkAX43T8LTlzdx8E5CyrWmup/IQt2/gsuas1AOAk+KHuHq5GdoC6SK9bwnz+6dXBSW9K1jKgWGClW1Xf69M7oM/nimhSzavv0z/V6piN4VtRlgWJkhp1+KJpuCVsciab0Ga0z+ZKSvU7vUj7/AEQFKourmrp+fmqCMLR+mvkndN0A7slWretx0Ca0LgObloQlQf0KkxwAHzzRlKskdrWIIB3ifLKPRGUrwEmDoYPUaqbFSnlOoiWVEkZXPFF0a6ixcyCe147SmKX6vwIaw2e00mMdqyIO8EbwtbUrzcBvBv56pjTGQVdRPdM7S8q04Du+3jv/AHTShtNh3weBySOyrGXcBA8d/wBEcC06hZZSNccqdtrc1IKir/8ALD4SR0JHoo6lGr8NYj5+qn0X739LG6DqAhLh9GkC5xawDeXQB5lVO82ddPn/AM7UaDuaGDyMSk117KUGA1Krn1njPFWe5wHODkqmH9lfJ/RvfbTqbRf2NjIpg9+6IhjRwpD43c9Fa9jbEZa0m0qTngCSSSCXOObnO4klC+zlMMoiN6a9qpyvydKxk7vbvA79U9QqX/FPY1a5snYQHmm4PwtBxEQQYG/iriaq5NVTLq7VZLHyPVpkGF6j/BLYtRtWpdua4Uww02GPec4tLiOQDdeJW7HZNvce0Fek6kw0WB7sAENlrWDQf1OmF7A0gAAAADQDIDoFpeC3bA1erJy471I3IALVWDnmon1Ekorlxd3G6nU8BvXNQBogLppiTvP00QVetmnEWllethrkHRwy5wB6EfNbrPXO06AqtwzBGbXDVp4quv2vUouwXLYG6o2YPDr8jyWsjKmld6VXRRX8w14lpDhxBS+u5VEUM8pRtZ2bOTwmdVyTbUd8iPVUc7FErahdVHFbQCtrlMx6Ca5duqZJL0KN2fh8/sFqpcHiSfzchqB38fQaLotIIcMxEHkeKBoZb3JGsnyTexvJIG5VntQCmlhWGfEZ/nyQmxZKN0KggGCOOo8OC12UumSx8kzrqIkTp+yBuaeWNphzc/DQyjaFbG0GNQhJha3FUe9DhA92ASYEnznzCJp3Li9phwAkRuOLeRwEfMJaxp+FxHUSp2Cp+tv9plLR7cuqF1fEef0TkXEAbyTAG8k6BIrmQ/LVG2E4sTjnu4DoiwRZbYYWgb9/U5lEByWMuFM2us7Gko8OW8XNL23Ek96I6KUVOfolo9iSeJQO1MLqbhrIjrK1Uq5SdIzLjGSUXG0mudRwuGDtRiJyEAE6ndIGfJORNqx7R21RsLdr6zsLQAABm5xjRo3lU6l/GS3L4NCqGT70sJ6lsqo/xg2kal0xocDTbTBbBkS4mTl0CoAKzyuq6sMNzb6r2ZtancU21aLw9jhkR6EbjyRXarxr+Du1uyp3YeYpMDH56AnEDHXCEm9qP4jXFwXspns6RyAGToB1LgjU1tOrv1i0/wANX9rtTaFf/eAf/cqkj5U16gaq+afZf2nq2VU1KeciHMJhrxnGLpMhe7ez+3qd5QbWp5A5Fp1a4atP5wT4ozlxPHVFqnVyJQj6yFp3HdHMJ6Zew2vVS+tVCir3KCqVlciLknqVghbgtcCDmOBzHkh61ZAVq5VaRstu9lNkmk91I/05t8WnXog3G5b/AOnUHEEtd4jRM6lZC1KiobLn3VX4qRH/ACkfIIS8BwydZTCpU3IC+OoTEdts/wCt3msWMqZDotIBKHLuckMHLtr1DbSalURVOrCBLZzGR+RWB5GoPqEbKwyGE6tCnpPA0AHRKm3XMKUXM6Z9AntNxpyy7gHmCPNF2deGtHJI6DSfeyHDeepRzaqpFh3TukdZ18TgOKrjKyIp3RaQQgjraLwKpHD1XNC6MwlH8ySSTqpad4PFILFSuCpmXJVdp3RBn8zRA2gRMxojQ2d0bsxprn5qdt0d3qktK5aRqQfFdC5gpaPYP2rv3lzac905mN+cQfJJfbGt2doxg+J4HkCSnG06ZqPY6MmmOcaqv+21J720QGktaHEkAxJga+HzReuFYa9ptTZxCD4Ln+TduEqz+yvs26q8Oe0ikNScp5N4r1Ok5rRDQAOQCy9N9ui+b1usXjlptk07N9uxgGJ+Ko+TicIIAI3DRIIJVr9t9mNt7kuZGCpmWj4SfeHTeFXX1mCcLTBO85qMp8rXx37J2FIheofwerkU7gTljYR1IIPoF5/Y7OdcPayjm47iQCBxPJXI+xVSiGvt65FQDPMsk78Lhu5FGGN3v4Xmzxs1e3pzrgak+aXW+0GOLmte10EnJwORz3cMx4Lybbm2bs/6Vd0ls7gPPDkTzSGhdPY4PY4tcDIIOYV3KRjj4blzt7rXr5oatVSXZO1O3osefeIz/wBwyPopKtwtY57xdNX1+0Owl8HqRrlrpxQ38y7kehy13Hok1+1xe5xEgnUZ5bkMHcEz0eurSOCFq1Fpz1BUemTKlRR182g+BUbnLnHlHNI9NsdkFijxLEGTgroFbWLNs6BXbXrFipKRr1K162sTTUraika9YsTJI2opmVJ8wsWJpR3dXUc/Rc07jisWJHILpVuanNZYsTSlp1yEY27kZrFiCRtuyeiMpXUALFiAmbeLsXixYkHke2r91Ws9xMy4+A0HolyxYuHO2162EkxmhFhcupVGPaYLXA+W5ewtu5APELFi38HVcn/X3FI9srA4+0HuuPk7f91W7WxdUcGt1PMLSxVljLU+POzBfrW1FOmxrTBaInc7eZHUlcuus8Lsj5rFi2c/bgvULyOAWLEBw6ooXOWLEGhe9aJ/OAWLElIi5YsWJH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QSEhQUExQVFhUWFRYaGBcWFBQXFRgXFBcWFhcXFBQYHCggGBolHBQVITEhJSkrLi4uFx8zODMsNygtLiwBCgoKDg0OGhAQGiwkHCQsLCwsLCwsLCwsLCwsLCwsLCwsLCwsLCwsLCwsLCwsLCwsLCwsLCwsLCwsLCwsLCwsLP/AABEIALcBEwMBIgACEQEDEQH/xAAcAAACAgMBAQAAAAAAAAAAAAAEBQMGAAECBwj/xABAEAABAwIDBQUHAgUDAgcAAAABAAIRAwQSITEFQVFhcRMigZGxBjJCocHR8FLhBxRikvEjcoIzYxUkU3OistL/xAAZAQADAQEBAAAAAAAAAAAAAAAAAQIDBAX/xAAiEQEBAAICAwACAwEAAAAAAAAAAQIRITEDEkETUSJhcQT/2gAMAwEAAhEDEQA/AKpsjZ05uynRNX2wbrulOb+0bTGAA6DOJS6uwuMnIc16bx6QXtLNBYE3vGIIU80zlDNZOSmDJ6bvuealFKPmp6bYiBmgIRbTqt9k0KZ9MnVY22KCQdmNRIO4jIg8QQm1teuAGJ2F25+WE8nt0z8jyKFZbI+ztw44ToRvQA9/a0LsYK7RSqx3Xj3TOYLXbgdYMjmqbtzYda0cO1BLR7tZozHAO+x8CrztG0gtBziADxGcT4x5qSzrOa0scA+mcjTfmIOscPTks8sNtcPJcf8AFEs74GBUIz9149x3/wCTyKZmgidsex4difZGd77Z+sf9ufeHpy0Vf2btN1I4HNcWjI03f9RkbmzqP6TmlMrOKu4TKbxNTQXJoJxa02VWh9MhzTvHoRuPIrp1ktOGO9EZork0U6dZqJ1qjQ9ic0lG6km7rZROt0aPZS6ko3Uk0dRUT6KWjmRY5iX3FXcEdtJ8d0eKWQss78dHjn2tALktUgClbTAEnT1KjW2vtoIWrghTVH8go4UVpK5WoXcLcJaPaNYtkLIS0bhYtlYs9G0sW1iA+i7s5/m6Skl2M/BdOvKlHuvGJu533UJrB8kGfp4L0ZHkUpumIbskyqU5WMt1RAa1DRS0wGjFAMagpkLSQuatt3Dx3/dIM7cgZMpD/h9yu6bC4Ztb4DCVqzkgB2YGSa0LX8zQCynRBOHfr4IqhbwUc6w7weeEDx1lSuo4RJy65ePRLZ6LbumHNYd7qjQOgOI/IfNdvsp6qar3Ax7gcIIa0aQHZlx4EwmZl2fZAD+l5B+xS2eleq2+YcMiMPWcQ/da2/7NUrwf6gw1QO7WaO+OAePjHz5p5SoNc9oniYPvS2MnD/lMpiLVLKy9qx3OY8UvNn3Wzagc7RwEVAC6m8cKg39cnBXH2f2iy7YSGlr2xibqM5gsdo5uR+qvNWza5pY9oew6tcJB+x5pRbey1Ki3DQHZnETrMknefl4KZdKyvtOZyWvseSgqWKsbaDgD2jYI3ga9QtOtZV+zP1VSpYoapZK21LNDVLNPZaVGpaIO5phjS52gH+Fa72i1jXPeQ1rRJJ3LzLb+2TXdDcqYOQ3nmUXLUVhhcqAuq2JxXVC2Llqzty4q1bM2eAMToDQJJOQA4klZ4475rfPP14hHUssDZOSVXNWeUI7bu0RVecPuDIc/6kqUZ5fI18WN7rS2twsWbVixaW0BohZC2tuOWSegyhavqGGNJ9B1O5HDYbh7z2N8SfomzaJpswNyyGfhmTzQT7edSStPxT6wvntvHQU7H/71PzP2W1N/Lcyto/Hj+h+XL9vZbiiCDmkN3YwZaYKeVHoN4lbRx0k7d7dRPzU9DabPiBCZ/wAuCuhs5rtWjyTJq3vqR+IDrIW75zTGEgyDMLobBpndHQoe72fgd2bDrvKRjLOhEcCmraoHdbJPh8yldjsgzmSYVosbINAyU5WKxlC3LHthjBJjU/n0RezNiiHVKnfdGQPug7uqO7KSjGs7hA3wsrk1xw5Vn2ppE0IgCXtGs8+HJJab6jGQIiNQSD5aJ9tezNWpE5MA/udmflCDrbJdBg7lpjZpnlLt37N2Ag1iSXOkSeE/snwoqHYFJ3YsDhBEjLkSAmzaSzyy5a4Y8AOwXJt0z7JaNJT7K9S5jIkQCDqD+ZKCtYA508j+k/maamiuHUU/YvUi7OSQRBG4+o4hD3jW02l7yGtaJJOgT+tRdIc10ECMwCCDudv3LzD28rPvS1lu8BrCQ9oMtxgkFwdr0BHMK8eUZSTtT/bf2m/mHdnTkUmnIb3H9TvoN3XSsW9HEVYa3sbVaMTSHR8MFrsuAOvTVLw9tITq7cPvwT1zurmUk1iPosbRZjfoPMngOaW7W22+sMA7tP8ASNT/ALzv6IK8uX1DLjpoNw6BRiieCWWVvEXhhJze0QCwhTPbCP2XsV1YGo5zaVEHvVahhg5N3vdyElR6tPb6W29u6o4NY0ucdABJK4uKZY4tMSNYIIB4SMirPtraVC3Z/L2JxYm/6twQQ98wcDNMLePlulVSFOR423msC6C0ApGtRIq1zCMt2d0FDFHWjxhaM5n1KvDtl5LwuFnaivTicLwMju6H7pNeWjqbi17SDz38wd4Vh2VQyLpiAB1Bn7Im+qAjDUaKjOYzHMbwuhxS6U7s1icP2Tbk5OqAcJBhYlpXtF6qFRrbitjUeP580ITUmyjaNNDNYCJAnpr5qdo01EcZKVMdRppNWOK4PIx5AJvazIz/AAa9f3SfZsuc50ZFziD4lKHVg2fTklOKbEBs4aJoG6dVllWuE4dhiLwZNUQaiHGGydzZ+qztbSE1Clic53Fzvl3R/wDVFdkBmurClDR0CJrUu7HMJ28pmPDVCjACmLY1RDWIe8pnI7vqo3tprUZkusCEc7eJyUzLmf2T0W0hprk01LQdKkLEtq0Ar0JaQNSCB1IXnex9glj6gc04XDPLOQcoPiV6NtOQzLKfTUj5JNciGz9PyVrhlqMPJjyoHtbtEWzIpCavwk/DOQceeeQ5Dx8sq2535neeZ1XoPtBbF1Wpv77vXTw08EmZseTv6ASVv6scc9Ki23zUjmYRJyAVyqbIbS1bidz0b14lKL+yxPhx3ZbhnwG5Hqr8m7yrdOvhcHFjX8GvxYd47waROe6Y4grq/wBoVa5b2ry7CAGgBrWNHBrGgNb4BMLnZ26MwT88/WVG3ZpWXpW88uJYG5ea0KKdM2ceCKp7KPBV+NN80V3sCFqoYMDxTbaL2MEN7zuO5vXnySyypy4k/CC4+H7kKbNXUXjlubrulQ5EngBKKFi/KcLeTqjGnyJU5pkNj4RrGUk8T9FJs62BBOERuy84VzFlc/q27EJ7EB5binOHA5aCYXO0AZ3iVXw5zPdOXA5+qkobaqMy3fpPeaerXZLTbD1FOGe9Yum7ZoHN1LPfFRwHgC0x5rEbGquQKmpnPw9T+yGYUTQdmdd3p+6RD6ABzEI+kEBSAPAoltvMmTnGvKfv8lNVBdUhrHO4NJ+SX7JtcIy04FEXjC2k6TOIgebvsY8F3szIKfh/TW0Byy3/ACTOm3MIC2pGZnKQmdIeiyyb4xIxkre0P+m4cYb5kBSUBv4KG/PuDi6f7QfqQo+tPjqg3JcufNRo3DM+Gf2U1MZIIhxe8gHLhrGW7foiCiqt0Tpl4ri4vQS0gZcOvohmtnRh6wR6wubi1wD3gczInSdyeoVyowXLXEAZGdV3c02TO46xx4pc3vENaMzzCluqRY6DnkM0aG+BLGsxNDZk9fyVMDDi0uMhA2omo2OOeW7etXDA15A0lGhvgZcU+0lmLmDExHECEHU2ISHBz9xAwiPE8ei6trgsdrkdfuiK18ZhvzEH5o5nQ/je1Of7HOxZubHET6Qm1r7MUWNIg4j8cDLoE1dVMxxhR/zTvwK7nlUTDCKxf+yjjmA1w6j0KRXPsq52XZE9AfovQ692AA0Axvn0CiN2P0x0PWPVVM8kXx4vL7/2TeNWEdUL/wCBhvvQF6+4NeIIkQPzkq1trYBJlmYPmOqvHyb7Rl49dPPanZs0YXeMBL7y7e5uFrQwcRJPmrhd7BcNRHVAVNj9PMLTcZ9KE7Z0nRF7G2NL3DCTiEQNSN8K01rENziekJl7P2ZA7VzYgeunyS1Fe96VvaGymWoxOaajQGgF0DvHQPaMgYGqXUdrF89xrYMZL0x9qx1MNcBOHvYswcRJLXA+82T4clU732fp0pwjACZzJczwfq0cneaJSV91yDqAo3UWv01RF7s5wGmXEZjzGSh2dbS8A6JhAbDksVup0WEDvDzCxHA9qntahKPtyfmdOvBK7R8JhbVDAyQmGlGoOP50R1CsOISym6UTSot5/vn9yoq4J2m+WsHF0+QP3CnsBkEtvveYODSf7j+xTKzOXglejnZ7bo5oSywc46xuTNpWGToxFUxAQly6agHBp/8AkR9kVOQS5tTFWfygeSmLyHtUlizN54kDyH7rlqntBDeslKqnYeufVL9o2uE4hmCST45ou7rDj47vNL9q3IcQQ8Yev2lVjtGdmkWOYjVEXRcIxyMt/Ln4lAio39QnqR6qV4cQDixdDijyV6Z7EMrFhBafnMrdcQ9w0zQpbG9T3FQkg8QIHCMktHvhLZ1QKgmCDl575Ul9WDnmN2U8YQtKoGyHNEHUjUdFlwQ0w0z6Ja5PfCWk4TJnJRF4z/z81lvWAMumd2Qjr1UdVwkkaHjqnot8OjTLgTIy3KCoToGldUySYAnl9Vx1VJruk1wABy5fdE0KkyEHTqAmMUaRwkoy2t3AyY375lKnEV5bB4gpFd7HO6CrNUCFqhPHKwssZVPrbJd+nyTm4tMIp0twDZ9XfVH0qcvb19Fu5dL/AD/PmquW0THSrbdpOfUbEgHMxlkc4+iQ39Yg90lvp5FXDaRBJVY2hbzJWmLPLtV76SZEA8W90+K6s7SuQSHwP6ocpK9HNOLWjDGjjn4BWnZZVY5pgvzEaMZGnRYl9899So9zT3ZIH/Hu/RYkejukckxoPhKKLvVG0380Ea06/I/L7o2jcid/l4SldFyNogcB+f4Spx3XfNU8sI8hP1Tiwcq5RfL3H+o/LL6J3a1oAyn/ABKnKKxqxWrkdSMlKrGpLZ0yR9u9YZR0Y0eX5pLsd043fre4+EmEVcXBghoknLkJ3qC0pYABwCJODt3TV9WAtsxOGZhoGg3oO3OKS73R8+XRGOrZZKbFy7C3eEGMpjfmfmiLk90cOXRLbk/6knlu3Jhd2TXDKW5j3TCd+JnO0HZtyjMzoiNp2rXFvdbOeemnMdVDb7PcCIquyzzEqW5o1chiYeoP0S+9nrjoH/IGQMWp+LvD594ea5u6cQHd0jQzLT0O49Udb0qgM4WmP6j6ELV4XnWmc8si05cwU98l68Aqdm95ALslq4tC093PqpaNXs3ZTG8FpEA8CdR6Ih5BJJMZ5cP8p7pamgdnbOc/vQA3PTXkor2mQ6QJ48jyTW0HvRmMhKHNMuJzGuiW+RceCllYh43Hd1hc1c3HF804oN94kZg+nBCV6OIzCqVFx4AU6hmG5kZ8Y5p9RdLQTrGfVB2duA1xA188oRNs7Ly+yWV2rGaZUQtUIqohaiIdRW47x6FAU63aVXBujBBPPMkT5Ke5e7CWs952U7mjeSo6FNtJmFv7knUnn91cZ0sv9SkN49Or5yr98VrixyBMpBzlNtZ/Z0nuGpGFvU5KGg7NCbarYnsbubLvHQfVUkHRp4WgcAsWyViYSU3oqk/mlgJRNJ6AbU6xCOtrg7xECUoo1EVUrQx3Q/PJIJtnv/OuasNm/JVexenNG7AMZzIGn5xSsOLLbVMipWXOLJunHj0SdtY4AP1Ek9EdbOgLKxrKaUjCj2oKhpk0cJeMw1xgOG8Ytx5qKnVRDKileyun7RNdTc2DTrtABpPycC7IEfqE7xkn+z3EBoJkxrzVW9uKVM0BVcIfTcCx7ffaZ3Hhy0Uvsx7RCqGtqwKsZEZNqD9TPtuTuO5uFMtZaqx7SbJEfmiY1HQ3yQDmlzwem7LxRDsXBp8Y+iyrafRVucpWq7xIUVOoQPcI6EFcvqtnvSOoMJaVvgY3RD1qkmAu21wdCPNRZNkpQWpWHKDnxSzsXY8LX4cjuBmIj5EDwU7ntaRORPNLNlXZrXlXCZp0G4C7caj4c5o44QG/3K5EW71DijbVWj32nq2PRA1mVf0sPiR6pziVR9ufaN1jauqtAL5DWToHHeeMRKWO7TykkO6XaNZBpEdHA+OSX1bkj4ag/wCOXzXzpfe1t7UqF7rqvindVe0Do1pAHkvV/wCEntnVvC63uXYqlNuNj/ie0EAh0akEjPfPKVetFcbpfqFYYBrmN/NcWVeXEcieUT90TUfDXeKGsmRicdTA8v8AKSfoioUJXeACSpqjkAX43T8LTlzdx8E5CyrWmup/IQt2/gsuas1AOAk+KHuHq5GdoC6SK9bwnz+6dXBSW9K1jKgWGClW1Xf69M7oM/nimhSzavv0z/V6piN4VtRlgWJkhp1+KJpuCVsciab0Ga0z+ZKSvU7vUj7/AEQFKourmrp+fmqCMLR+mvkndN0A7slWretx0Ca0LgObloQlQf0KkxwAHzzRlKskdrWIIB3ifLKPRGUrwEmDoYPUaqbFSnlOoiWVEkZXPFF0a6ixcyCe147SmKX6vwIaw2e00mMdqyIO8EbwtbUrzcBvBv56pjTGQVdRPdM7S8q04Du+3jv/AHTShtNh3weBySOyrGXcBA8d/wBEcC06hZZSNccqdtrc1IKir/8ALD4SR0JHoo6lGr8NYj5+qn0X739LG6DqAhLh9GkC5xawDeXQB5lVO82ddPn/AM7UaDuaGDyMSk117KUGA1Krn1njPFWe5wHODkqmH9lfJ/RvfbTqbRf2NjIpg9+6IhjRwpD43c9Fa9jbEZa0m0qTngCSSSCXOObnO4klC+zlMMoiN6a9qpyvydKxk7vbvA79U9QqX/FPY1a5snYQHmm4PwtBxEQQYG/iriaq5NVTLq7VZLHyPVpkGF6j/BLYtRtWpdua4Uww02GPec4tLiOQDdeJW7HZNvce0Fek6kw0WB7sAENlrWDQf1OmF7A0gAAAADQDIDoFpeC3bA1erJy471I3IALVWDnmon1Ekorlxd3G6nU8BvXNQBogLppiTvP00QVetmnEWllethrkHRwy5wB6EfNbrPXO06AqtwzBGbXDVp4quv2vUouwXLYG6o2YPDr8jyWsjKmld6VXRRX8w14lpDhxBS+u5VEUM8pRtZ2bOTwmdVyTbUd8iPVUc7FErahdVHFbQCtrlMx6Ca5duqZJL0KN2fh8/sFqpcHiSfzchqB38fQaLotIIcMxEHkeKBoZb3JGsnyTexvJIG5VntQCmlhWGfEZ/nyQmxZKN0KggGCOOo8OC12UumSx8kzrqIkTp+yBuaeWNphzc/DQyjaFbG0GNQhJha3FUe9DhA92ASYEnznzCJp3Li9phwAkRuOLeRwEfMJaxp+FxHUSp2Cp+tv9plLR7cuqF1fEef0TkXEAbyTAG8k6BIrmQ/LVG2E4sTjnu4DoiwRZbYYWgb9/U5lEByWMuFM2us7Gko8OW8XNL23Ek96I6KUVOfolo9iSeJQO1MLqbhrIjrK1Uq5SdIzLjGSUXG0mudRwuGDtRiJyEAE6ndIGfJORNqx7R21RsLdr6zsLQAABm5xjRo3lU6l/GS3L4NCqGT70sJ6lsqo/xg2kal0xocDTbTBbBkS4mTl0CoAKzyuq6sMNzb6r2ZtancU21aLw9jhkR6EbjyRXarxr+Du1uyp3YeYpMDH56AnEDHXCEm9qP4jXFwXspns6RyAGToB1LgjU1tOrv1i0/wANX9rtTaFf/eAf/cqkj5U16gaq+afZf2nq2VU1KeciHMJhrxnGLpMhe7ez+3qd5QbWp5A5Fp1a4atP5wT4ozlxPHVFqnVyJQj6yFp3HdHMJ6Zew2vVS+tVCir3KCqVlciLknqVghbgtcCDmOBzHkh61ZAVq5VaRstu9lNkmk91I/05t8WnXog3G5b/AOnUHEEtd4jRM6lZC1KiobLn3VX4qRH/ACkfIIS8BwydZTCpU3IC+OoTEdts/wCt3msWMqZDotIBKHLuckMHLtr1DbSalURVOrCBLZzGR+RWB5GoPqEbKwyGE6tCnpPA0AHRKm3XMKUXM6Z9AntNxpyy7gHmCPNF2deGtHJI6DSfeyHDeepRzaqpFh3TukdZ18TgOKrjKyIp3RaQQgjraLwKpHD1XNC6MwlH8ySSTqpad4PFILFSuCpmXJVdp3RBn8zRA2gRMxojQ2d0bsxprn5qdt0d3qktK5aRqQfFdC5gpaPYP2rv3lzac905mN+cQfJJfbGt2doxg+J4HkCSnG06ZqPY6MmmOcaqv+21J720QGktaHEkAxJga+HzReuFYa9ptTZxCD4Ln+TduEqz+yvs26q8Oe0ikNScp5N4r1Ok5rRDQAOQCy9N9ui+b1usXjlptk07N9uxgGJ+Ko+TicIIAI3DRIIJVr9t9mNt7kuZGCpmWj4SfeHTeFXX1mCcLTBO85qMp8rXx37J2FIheofwerkU7gTljYR1IIPoF5/Y7OdcPayjm47iQCBxPJXI+xVSiGvt65FQDPMsk78Lhu5FGGN3v4Xmzxs1e3pzrgak+aXW+0GOLmte10EnJwORz3cMx4Lybbm2bs/6Vd0ls7gPPDkTzSGhdPY4PY4tcDIIOYV3KRjj4blzt7rXr5oatVSXZO1O3osefeIz/wBwyPopKtwtY57xdNX1+0Owl8HqRrlrpxQ38y7kehy13Hok1+1xe5xEgnUZ5bkMHcEz0eurSOCFq1Fpz1BUemTKlRR182g+BUbnLnHlHNI9NsdkFijxLEGTgroFbWLNs6BXbXrFipKRr1K162sTTUraika9YsTJI2opmVJ8wsWJpR3dXUc/Rc07jisWJHILpVuanNZYsTSlp1yEY27kZrFiCRtuyeiMpXUALFiAmbeLsXixYkHke2r91Ws9xMy4+A0HolyxYuHO2162EkxmhFhcupVGPaYLXA+W5ewtu5APELFi38HVcn/X3FI9srA4+0HuuPk7f91W7WxdUcGt1PMLSxVljLU+POzBfrW1FOmxrTBaInc7eZHUlcuus8Lsj5rFi2c/bgvULyOAWLEBw6ooXOWLEGhe9aJ/OAWLElIi5YsWJH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http://chromblog.thermoscientific.com/Portals/49739/images/scientist%20lab.jpg"/>
          <p:cNvPicPr/>
          <p:nvPr/>
        </p:nvPicPr>
        <p:blipFill>
          <a:blip r:embed="rId13" cstate="print"/>
          <a:srcRect/>
          <a:stretch>
            <a:fillRect/>
          </a:stretch>
        </p:blipFill>
        <p:spPr bwMode="auto">
          <a:xfrm>
            <a:off x="6993148" y="3933825"/>
            <a:ext cx="3520863" cy="2314575"/>
          </a:xfrm>
          <a:prstGeom prst="rect">
            <a:avLst/>
          </a:prstGeom>
          <a:ln>
            <a:noFill/>
          </a:ln>
          <a:effectLst>
            <a:softEdge rad="112500"/>
          </a:effectLst>
        </p:spPr>
      </p:pic>
      <p:grpSp>
        <p:nvGrpSpPr>
          <p:cNvPr id="4" name="Group 3"/>
          <p:cNvGrpSpPr/>
          <p:nvPr/>
        </p:nvGrpSpPr>
        <p:grpSpPr>
          <a:xfrm>
            <a:off x="6993148" y="2234495"/>
            <a:ext cx="4114800" cy="1476375"/>
            <a:chOff x="7115175" y="1712797"/>
            <a:chExt cx="3711527" cy="1476375"/>
          </a:xfrm>
        </p:grpSpPr>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15175" y="1712797"/>
              <a:ext cx="3095625" cy="1476375"/>
            </a:xfrm>
            <a:prstGeom prst="rect">
              <a:avLst/>
            </a:prstGeom>
          </p:spPr>
        </p:pic>
        <p:sp>
          <p:nvSpPr>
            <p:cNvPr id="2" name="TextBox 1"/>
            <p:cNvSpPr txBox="1"/>
            <p:nvPr/>
          </p:nvSpPr>
          <p:spPr>
            <a:xfrm>
              <a:off x="8763000" y="2728875"/>
              <a:ext cx="2063702" cy="276999"/>
            </a:xfrm>
            <a:prstGeom prst="rect">
              <a:avLst/>
            </a:prstGeom>
            <a:noFill/>
          </p:spPr>
          <p:txBody>
            <a:bodyPr wrap="square" rtlCol="0">
              <a:spAutoFit/>
            </a:bodyPr>
            <a:lstStyle/>
            <a:p>
              <a:r>
                <a:rPr lang="en-IN" sz="1200" dirty="0">
                  <a:ln w="0"/>
                  <a:effectLst>
                    <a:outerShdw blurRad="38100" dist="25400" dir="5400000" algn="ctr" rotWithShape="0">
                      <a:srgbClr val="6E747A">
                        <a:alpha val="43000"/>
                      </a:srgbClr>
                    </a:outerShdw>
                  </a:effectLst>
                </a:rPr>
                <a:t>FEI 3009383919</a:t>
              </a:r>
            </a:p>
          </p:txBody>
        </p:sp>
      </p:grpSp>
      <p:sp>
        <p:nvSpPr>
          <p:cNvPr id="5" name="TextBox 4">
            <a:extLst>
              <a:ext uri="{FF2B5EF4-FFF2-40B4-BE49-F238E27FC236}">
                <a16:creationId xmlns:a16="http://schemas.microsoft.com/office/drawing/2014/main" id="{40411CA4-0391-450C-91D5-12236E70110A}"/>
              </a:ext>
            </a:extLst>
          </p:cNvPr>
          <p:cNvSpPr txBox="1"/>
          <p:nvPr/>
        </p:nvSpPr>
        <p:spPr>
          <a:xfrm>
            <a:off x="6509332" y="992187"/>
            <a:ext cx="5073068" cy="1200329"/>
          </a:xfrm>
          <a:prstGeom prst="rect">
            <a:avLst/>
          </a:prstGeom>
          <a:noFill/>
        </p:spPr>
        <p:txBody>
          <a:bodyPr wrap="square" rtlCol="0">
            <a:spAutoFit/>
          </a:bodyPr>
          <a:lstStyle/>
          <a:p>
            <a:pPr algn="just"/>
            <a:r>
              <a:rPr lang="en-IN" dirty="0">
                <a:latin typeface="+mj-lt"/>
              </a:rPr>
              <a:t>VerGo Analytical Development Laboratory and Quality Control Laboratory were inspected by USFDA in 2017. </a:t>
            </a:r>
          </a:p>
          <a:p>
            <a:pPr algn="just"/>
            <a:r>
              <a:rPr lang="en-IN" dirty="0">
                <a:latin typeface="+mj-lt"/>
              </a:rPr>
              <a:t>VerGo received the EIR in March 2018.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895600" y="1371600"/>
            <a:ext cx="7620000" cy="5334000"/>
          </a:xfrm>
        </p:spPr>
        <p:txBody>
          <a:bodyPr/>
          <a:lstStyle/>
          <a:p>
            <a:pPr eaLnBrk="1" hangingPunct="1">
              <a:lnSpc>
                <a:spcPct val="200000"/>
              </a:lnSpc>
              <a:buClrTx/>
              <a:buFont typeface="Wingdings 2" pitchFamily="18" charset="2"/>
              <a:buNone/>
            </a:pPr>
            <a:endParaRPr lang="en-US" sz="18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lnSpc>
                <a:spcPct val="200000"/>
              </a:lnSpc>
              <a:buClrTx/>
              <a:buFont typeface="Arial" charset="0"/>
              <a:buChar char="•"/>
            </a:pPr>
            <a:endParaRPr lang="en-US" sz="500" dirty="0">
              <a:latin typeface="Verdana" pitchFamily="34" charset="0"/>
              <a:ea typeface="Verdana" pitchFamily="34" charset="0"/>
              <a:cs typeface="Verdana" pitchFamily="34" charset="0"/>
            </a:endParaRPr>
          </a:p>
          <a:p>
            <a:pPr eaLnBrk="1" hangingPunct="1">
              <a:buNone/>
            </a:pPr>
            <a:endParaRPr lang="en-IN" sz="500" dirty="0"/>
          </a:p>
        </p:txBody>
      </p:sp>
      <p:sp>
        <p:nvSpPr>
          <p:cNvPr id="7" name="Slide Number Placeholder 6">
            <a:extLst>
              <a:ext uri="{FF2B5EF4-FFF2-40B4-BE49-F238E27FC236}">
                <a16:creationId xmlns:a16="http://schemas.microsoft.com/office/drawing/2014/main" id="{734D1909-C31C-4053-8675-09C7234A6385}"/>
              </a:ext>
            </a:extLst>
          </p:cNvPr>
          <p:cNvSpPr>
            <a:spLocks noGrp="1"/>
          </p:cNvSpPr>
          <p:nvPr>
            <p:ph type="sldNum" sz="quarter" idx="12"/>
          </p:nvPr>
        </p:nvSpPr>
        <p:spPr/>
        <p:txBody>
          <a:bodyPr/>
          <a:lstStyle/>
          <a:p>
            <a:pPr>
              <a:defRPr/>
            </a:pPr>
            <a:fld id="{3FEF7BFE-A5EF-41EA-9844-4F1811ABD85B}" type="slidenum">
              <a:rPr lang="en-US" smtClean="0"/>
              <a:pPr>
                <a:defRPr/>
              </a:pPr>
              <a:t>9</a:t>
            </a:fld>
            <a:endParaRPr lang="en-US" dirty="0"/>
          </a:p>
        </p:txBody>
      </p:sp>
      <p:graphicFrame>
        <p:nvGraphicFramePr>
          <p:cNvPr id="6" name="Diagram 5"/>
          <p:cNvGraphicFramePr/>
          <p:nvPr>
            <p:extLst>
              <p:ext uri="{D42A27DB-BD31-4B8C-83A1-F6EECF244321}">
                <p14:modId xmlns:p14="http://schemas.microsoft.com/office/powerpoint/2010/main" val="933877446"/>
              </p:ext>
            </p:extLst>
          </p:nvPr>
        </p:nvGraphicFramePr>
        <p:xfrm>
          <a:off x="609600" y="262927"/>
          <a:ext cx="10972800" cy="540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461818019"/>
              </p:ext>
            </p:extLst>
          </p:nvPr>
        </p:nvGraphicFramePr>
        <p:xfrm>
          <a:off x="-571500" y="990600"/>
          <a:ext cx="6647108" cy="55285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30" name="AutoShape 6" descr="data:image/jpeg;base64,/9j/4AAQSkZJRgABAQAAAQABAAD/2wCEAAkGBxQSEhQUExQVFhUWFRYaGBcWFBQXFRgXFBcWFhcXFBQYHCggGBolHBQVITEhJSkrLi4uFx8zODMsNygtLiwBCgoKDg0OGhAQGiwkHCQsLCwsLCwsLCwsLCwsLCwsLCwsLCwsLCwsLCwsLCwsLCwsLCwsLCwsLCwsLCwsLCwsLP/AABEIALcBEwMBIgACEQEDEQH/xAAcAAACAgMBAQAAAAAAAAAAAAAEBQMGAAECBwj/xABAEAABAwIDBQUHAgUDAgcAAAABAAIRAwQSITEFQVFhcRMigZGxBjJCocHR8FLhBxRikvEjcoIzYxUkU3OistL/xAAZAQADAQEBAAAAAAAAAAAAAAAAAQIDBAX/xAAiEQEBAAICAwACAwEAAAAAAAAAAQIRITEDEkETUSJhcQT/2gAMAwEAAhEDEQA/AKpsjZ05uynRNX2wbrulOb+0bTGAA6DOJS6uwuMnIc16bx6QXtLNBYE3vGIIU80zlDNZOSmDJ6bvuealFKPmp6bYiBmgIRbTqt9k0KZ9MnVY22KCQdmNRIO4jIg8QQm1teuAGJ2F25+WE8nt0z8jyKFZbI+ztw44ToRvQA9/a0LsYK7RSqx3Xj3TOYLXbgdYMjmqbtzYda0cO1BLR7tZozHAO+x8CrztG0gtBziADxGcT4x5qSzrOa0scA+mcjTfmIOscPTks8sNtcPJcf8AFEs74GBUIz9149x3/wCTyKZmgidsex4difZGd77Z+sf9ufeHpy0Vf2btN1I4HNcWjI03f9RkbmzqP6TmlMrOKu4TKbxNTQXJoJxa02VWh9MhzTvHoRuPIrp1ktOGO9EZork0U6dZqJ1qjQ9ic0lG6km7rZROt0aPZS6ko3Uk0dRUT6KWjmRY5iX3FXcEdtJ8d0eKWQss78dHjn2tALktUgClbTAEnT1KjW2vtoIWrghTVH8go4UVpK5WoXcLcJaPaNYtkLIS0bhYtlYs9G0sW1iA+i7s5/m6Skl2M/BdOvKlHuvGJu533UJrB8kGfp4L0ZHkUpumIbskyqU5WMt1RAa1DRS0wGjFAMagpkLSQuatt3Dx3/dIM7cgZMpD/h9yu6bC4Ztb4DCVqzkgB2YGSa0LX8zQCynRBOHfr4IqhbwUc6w7weeEDx1lSuo4RJy65ePRLZ6LbumHNYd7qjQOgOI/IfNdvsp6qar3Ax7gcIIa0aQHZlx4EwmZl2fZAD+l5B+xS2eleq2+YcMiMPWcQ/da2/7NUrwf6gw1QO7WaO+OAePjHz5p5SoNc9oniYPvS2MnD/lMpiLVLKy9qx3OY8UvNn3Wzagc7RwEVAC6m8cKg39cnBXH2f2iy7YSGlr2xibqM5gsdo5uR+qvNWza5pY9oew6tcJB+x5pRbey1Ki3DQHZnETrMknefl4KZdKyvtOZyWvseSgqWKsbaDgD2jYI3ga9QtOtZV+zP1VSpYoapZK21LNDVLNPZaVGpaIO5phjS52gH+Fa72i1jXPeQ1rRJJ3LzLb+2TXdDcqYOQ3nmUXLUVhhcqAuq2JxXVC2Llqzty4q1bM2eAMToDQJJOQA4klZ4475rfPP14hHUssDZOSVXNWeUI7bu0RVecPuDIc/6kqUZ5fI18WN7rS2twsWbVixaW0BohZC2tuOWSegyhavqGGNJ9B1O5HDYbh7z2N8SfomzaJpswNyyGfhmTzQT7edSStPxT6wvntvHQU7H/71PzP2W1N/Lcyto/Hj+h+XL9vZbiiCDmkN3YwZaYKeVHoN4lbRx0k7d7dRPzU9DabPiBCZ/wAuCuhs5rtWjyTJq3vqR+IDrIW75zTGEgyDMLobBpndHQoe72fgd2bDrvKRjLOhEcCmraoHdbJPh8yldjsgzmSYVosbINAyU5WKxlC3LHthjBJjU/n0RezNiiHVKnfdGQPug7uqO7KSjGs7hA3wsrk1xw5Vn2ppE0IgCXtGs8+HJJab6jGQIiNQSD5aJ9tezNWpE5MA/udmflCDrbJdBg7lpjZpnlLt37N2Ag1iSXOkSeE/snwoqHYFJ3YsDhBEjLkSAmzaSzyy5a4Y8AOwXJt0z7JaNJT7K9S5jIkQCDqD+ZKCtYA508j+k/maamiuHUU/YvUi7OSQRBG4+o4hD3jW02l7yGtaJJOgT+tRdIc10ECMwCCDudv3LzD28rPvS1lu8BrCQ9oMtxgkFwdr0BHMK8eUZSTtT/bf2m/mHdnTkUmnIb3H9TvoN3XSsW9HEVYa3sbVaMTSHR8MFrsuAOvTVLw9tITq7cPvwT1zurmUk1iPosbRZjfoPMngOaW7W22+sMA7tP8ASNT/ALzv6IK8uX1DLjpoNw6BRiieCWWVvEXhhJze0QCwhTPbCP2XsV1YGo5zaVEHvVahhg5N3vdyElR6tPb6W29u6o4NY0ucdABJK4uKZY4tMSNYIIB4SMirPtraVC3Z/L2JxYm/6twQQ98wcDNMLePlulVSFOR423msC6C0ApGtRIq1zCMt2d0FDFHWjxhaM5n1KvDtl5LwuFnaivTicLwMju6H7pNeWjqbi17SDz38wd4Vh2VQyLpiAB1Bn7Im+qAjDUaKjOYzHMbwuhxS6U7s1icP2Tbk5OqAcJBhYlpXtF6qFRrbitjUeP580ITUmyjaNNDNYCJAnpr5qdo01EcZKVMdRppNWOK4PIx5AJvazIz/AAa9f3SfZsuc50ZFziD4lKHVg2fTklOKbEBs4aJoG6dVllWuE4dhiLwZNUQaiHGGydzZ+qztbSE1Clic53Fzvl3R/wDVFdkBmurClDR0CJrUu7HMJ28pmPDVCjACmLY1RDWIe8pnI7vqo3tprUZkusCEc7eJyUzLmf2T0W0hprk01LQdKkLEtq0Ar0JaQNSCB1IXnex9glj6gc04XDPLOQcoPiV6NtOQzLKfTUj5JNciGz9PyVrhlqMPJjyoHtbtEWzIpCavwk/DOQceeeQ5Dx8sq2535neeZ1XoPtBbF1Wpv77vXTw08EmZseTv6ASVv6scc9Ki23zUjmYRJyAVyqbIbS1bidz0b14lKL+yxPhx3ZbhnwG5Hqr8m7yrdOvhcHFjX8GvxYd47waROe6Y4grq/wBoVa5b2ry7CAGgBrWNHBrGgNb4BMLnZ26MwT88/WVG3ZpWXpW88uJYG5ea0KKdM2ceCKp7KPBV+NN80V3sCFqoYMDxTbaL2MEN7zuO5vXnySyypy4k/CC4+H7kKbNXUXjlubrulQ5EngBKKFi/KcLeTqjGnyJU5pkNj4RrGUk8T9FJs62BBOERuy84VzFlc/q27EJ7EB5binOHA5aCYXO0AZ3iVXw5zPdOXA5+qkobaqMy3fpPeaerXZLTbD1FOGe9Yum7ZoHN1LPfFRwHgC0x5rEbGquQKmpnPw9T+yGYUTQdmdd3p+6RD6ABzEI+kEBSAPAoltvMmTnGvKfv8lNVBdUhrHO4NJ+SX7JtcIy04FEXjC2k6TOIgebvsY8F3szIKfh/TW0Byy3/ACTOm3MIC2pGZnKQmdIeiyyb4xIxkre0P+m4cYb5kBSUBv4KG/PuDi6f7QfqQo+tPjqg3JcufNRo3DM+Gf2U1MZIIhxe8gHLhrGW7foiCiqt0Tpl4ri4vQS0gZcOvohmtnRh6wR6wubi1wD3gczInSdyeoVyowXLXEAZGdV3c02TO46xx4pc3vENaMzzCluqRY6DnkM0aG+BLGsxNDZk9fyVMDDi0uMhA2omo2OOeW7etXDA15A0lGhvgZcU+0lmLmDExHECEHU2ISHBz9xAwiPE8ei6trgsdrkdfuiK18ZhvzEH5o5nQ/je1Of7HOxZubHET6Qm1r7MUWNIg4j8cDLoE1dVMxxhR/zTvwK7nlUTDCKxf+yjjmA1w6j0KRXPsq52XZE9AfovQ692AA0Axvn0CiN2P0x0PWPVVM8kXx4vL7/2TeNWEdUL/wCBhvvQF6+4NeIIkQPzkq1trYBJlmYPmOqvHyb7Rl49dPPanZs0YXeMBL7y7e5uFrQwcRJPmrhd7BcNRHVAVNj9PMLTcZ9KE7Z0nRF7G2NL3DCTiEQNSN8K01rENziekJl7P2ZA7VzYgeunyS1Fe96VvaGymWoxOaajQGgF0DvHQPaMgYGqXUdrF89xrYMZL0x9qx1MNcBOHvYswcRJLXA+82T4clU732fp0pwjACZzJczwfq0cneaJSV91yDqAo3UWv01RF7s5wGmXEZjzGSh2dbS8A6JhAbDksVup0WEDvDzCxHA9qntahKPtyfmdOvBK7R8JhbVDAyQmGlGoOP50R1CsOISym6UTSot5/vn9yoq4J2m+WsHF0+QP3CnsBkEtvveYODSf7j+xTKzOXglejnZ7bo5oSywc46xuTNpWGToxFUxAQly6agHBp/8AkR9kVOQS5tTFWfygeSmLyHtUlizN54kDyH7rlqntBDeslKqnYeufVL9o2uE4hmCST45ou7rDj47vNL9q3IcQQ8Yev2lVjtGdmkWOYjVEXRcIxyMt/Ln4lAio39QnqR6qV4cQDixdDijyV6Z7EMrFhBafnMrdcQ9w0zQpbG9T3FQkg8QIHCMktHvhLZ1QKgmCDl575Ul9WDnmN2U8YQtKoGyHNEHUjUdFlwQ0w0z6Ja5PfCWk4TJnJRF4z/z81lvWAMumd2Qjr1UdVwkkaHjqnot8OjTLgTIy3KCoToGldUySYAnl9Vx1VJruk1wABy5fdE0KkyEHTqAmMUaRwkoy2t3AyY375lKnEV5bB4gpFd7HO6CrNUCFqhPHKwssZVPrbJd+nyTm4tMIp0twDZ9XfVH0qcvb19Fu5dL/AD/PmquW0THSrbdpOfUbEgHMxlkc4+iQ39Yg90lvp5FXDaRBJVY2hbzJWmLPLtV76SZEA8W90+K6s7SuQSHwP6ocpK9HNOLWjDGjjn4BWnZZVY5pgvzEaMZGnRYl9899So9zT3ZIH/Hu/RYkejukckxoPhKKLvVG0380Ea06/I/L7o2jcid/l4SldFyNogcB+f4Spx3XfNU8sI8hP1Tiwcq5RfL3H+o/LL6J3a1oAyn/ABKnKKxqxWrkdSMlKrGpLZ0yR9u9YZR0Y0eX5pLsd043fre4+EmEVcXBghoknLkJ3qC0pYABwCJODt3TV9WAtsxOGZhoGg3oO3OKS73R8+XRGOrZZKbFy7C3eEGMpjfmfmiLk90cOXRLbk/6knlu3Jhd2TXDKW5j3TCd+JnO0HZtyjMzoiNp2rXFvdbOeemnMdVDb7PcCIquyzzEqW5o1chiYeoP0S+9nrjoH/IGQMWp+LvD594ea5u6cQHd0jQzLT0O49Udb0qgM4WmP6j6ELV4XnWmc8si05cwU98l68Aqdm95ALslq4tC093PqpaNXs3ZTG8FpEA8CdR6Ih5BJJMZ5cP8p7pamgdnbOc/vQA3PTXkor2mQ6QJ48jyTW0HvRmMhKHNMuJzGuiW+RceCllYh43Hd1hc1c3HF804oN94kZg+nBCV6OIzCqVFx4AU6hmG5kZ8Y5p9RdLQTrGfVB2duA1xA188oRNs7Ly+yWV2rGaZUQtUIqohaiIdRW47x6FAU63aVXBujBBPPMkT5Ke5e7CWs952U7mjeSo6FNtJmFv7knUnn91cZ0sv9SkN49Or5yr98VrixyBMpBzlNtZ/Z0nuGpGFvU5KGg7NCbarYnsbubLvHQfVUkHRp4WgcAsWyViYSU3oqk/mlgJRNJ6AbU6xCOtrg7xECUoo1EVUrQx3Q/PJIJtnv/OuasNm/JVexenNG7AMZzIGn5xSsOLLbVMipWXOLJunHj0SdtY4AP1Ek9EdbOgLKxrKaUjCj2oKhpk0cJeMw1xgOG8Ytx5qKnVRDKileyun7RNdTc2DTrtABpPycC7IEfqE7xkn+z3EBoJkxrzVW9uKVM0BVcIfTcCx7ffaZ3Hhy0Uvsx7RCqGtqwKsZEZNqD9TPtuTuO5uFMtZaqx7SbJEfmiY1HQ3yQDmlzwem7LxRDsXBp8Y+iyrafRVucpWq7xIUVOoQPcI6EFcvqtnvSOoMJaVvgY3RD1qkmAu21wdCPNRZNkpQWpWHKDnxSzsXY8LX4cjuBmIj5EDwU7ntaRORPNLNlXZrXlXCZp0G4C7caj4c5o44QG/3K5EW71DijbVWj32nq2PRA1mVf0sPiR6pziVR9ufaN1jauqtAL5DWToHHeeMRKWO7TykkO6XaNZBpEdHA+OSX1bkj4ag/wCOXzXzpfe1t7UqF7rqvindVe0Do1pAHkvV/wCEntnVvC63uXYqlNuNj/ie0EAh0akEjPfPKVetFcbpfqFYYBrmN/NcWVeXEcieUT90TUfDXeKGsmRicdTA8v8AKSfoioUJXeACSpqjkAX43T8LTlzdx8E5CyrWmup/IQt2/gsuas1AOAk+KHuHq5GdoC6SK9bwnz+6dXBSW9K1jKgWGClW1Xf69M7oM/nimhSzavv0z/V6piN4VtRlgWJkhp1+KJpuCVsciab0Ga0z+ZKSvU7vUj7/AEQFKourmrp+fmqCMLR+mvkndN0A7slWretx0Ca0LgObloQlQf0KkxwAHzzRlKskdrWIIB3ifLKPRGUrwEmDoYPUaqbFSnlOoiWVEkZXPFF0a6ixcyCe147SmKX6vwIaw2e00mMdqyIO8EbwtbUrzcBvBv56pjTGQVdRPdM7S8q04Du+3jv/AHTShtNh3weBySOyrGXcBA8d/wBEcC06hZZSNccqdtrc1IKir/8ALD4SR0JHoo6lGr8NYj5+qn0X739LG6DqAhLh9GkC5xawDeXQB5lVO82ddPn/AM7UaDuaGDyMSk117KUGA1Krn1njPFWe5wHODkqmH9lfJ/RvfbTqbRf2NjIpg9+6IhjRwpD43c9Fa9jbEZa0m0qTngCSSSCXOObnO4klC+zlMMoiN6a9qpyvydKxk7vbvA79U9QqX/FPY1a5snYQHmm4PwtBxEQQYG/iriaq5NVTLq7VZLHyPVpkGF6j/BLYtRtWpdua4Uww02GPec4tLiOQDdeJW7HZNvce0Fek6kw0WB7sAENlrWDQf1OmF7A0gAAAADQDIDoFpeC3bA1erJy471I3IALVWDnmon1Ekorlxd3G6nU8BvXNQBogLppiTvP00QVetmnEWllethrkHRwy5wB6EfNbrPXO06AqtwzBGbXDVp4quv2vUouwXLYG6o2YPDr8jyWsjKmld6VXRRX8w14lpDhxBS+u5VEUM8pRtZ2bOTwmdVyTbUd8iPVUc7FErahdVHFbQCtrlMx6Ca5duqZJL0KN2fh8/sFqpcHiSfzchqB38fQaLotIIcMxEHkeKBoZb3JGsnyTexvJIG5VntQCmlhWGfEZ/nyQmxZKN0KggGCOOo8OC12UumSx8kzrqIkTp+yBuaeWNphzc/DQyjaFbG0GNQhJha3FUe9DhA92ASYEnznzCJp3Li9phwAkRuOLeRwEfMJaxp+FxHUSp2Cp+tv9plLR7cuqF1fEef0TkXEAbyTAG8k6BIrmQ/LVG2E4sTjnu4DoiwRZbYYWgb9/U5lEByWMuFM2us7Gko8OW8XNL23Ek96I6KUVOfolo9iSeJQO1MLqbhrIjrK1Uq5SdIzLjGSUXG0mudRwuGDtRiJyEAE6ndIGfJORNqx7R21RsLdr6zsLQAABm5xjRo3lU6l/GS3L4NCqGT70sJ6lsqo/xg2kal0xocDTbTBbBkS4mTl0CoAKzyuq6sMNzb6r2ZtancU21aLw9jhkR6EbjyRXarxr+Du1uyp3YeYpMDH56AnEDHXCEm9qP4jXFwXspns6RyAGToB1LgjU1tOrv1i0/wANX9rtTaFf/eAf/cqkj5U16gaq+afZf2nq2VU1KeciHMJhrxnGLpMhe7ez+3qd5QbWp5A5Fp1a4atP5wT4ozlxPHVFqnVyJQj6yFp3HdHMJ6Zew2vVS+tVCir3KCqVlciLknqVghbgtcCDmOBzHkh61ZAVq5VaRstu9lNkmk91I/05t8WnXog3G5b/AOnUHEEtd4jRM6lZC1KiobLn3VX4qRH/ACkfIIS8BwydZTCpU3IC+OoTEdts/wCt3msWMqZDotIBKHLuckMHLtr1DbSalURVOrCBLZzGR+RWB5GoPqEbKwyGE6tCnpPA0AHRKm3XMKUXM6Z9AntNxpyy7gHmCPNF2deGtHJI6DSfeyHDeepRzaqpFh3TukdZ18TgOKrjKyIp3RaQQgjraLwKpHD1XNC6MwlH8ySSTqpad4PFILFSuCpmXJVdp3RBn8zRA2gRMxojQ2d0bsxprn5qdt0d3qktK5aRqQfFdC5gpaPYP2rv3lzac905mN+cQfJJfbGt2doxg+J4HkCSnG06ZqPY6MmmOcaqv+21J720QGktaHEkAxJga+HzReuFYa9ptTZxCD4Ln+TduEqz+yvs26q8Oe0ikNScp5N4r1Ok5rRDQAOQCy9N9ui+b1usXjlptk07N9uxgGJ+Ko+TicIIAI3DRIIJVr9t9mNt7kuZGCpmWj4SfeHTeFXX1mCcLTBO85qMp8rXx37J2FIheofwerkU7gTljYR1IIPoF5/Y7OdcPayjm47iQCBxPJXI+xVSiGvt65FQDPMsk78Lhu5FGGN3v4Xmzxs1e3pzrgak+aXW+0GOLmte10EnJwORz3cMx4Lybbm2bs/6Vd0ls7gPPDkTzSGhdPY4PY4tcDIIOYV3KRjj4blzt7rXr5oatVSXZO1O3osefeIz/wBwyPopKtwtY57xdNX1+0Owl8HqRrlrpxQ38y7kehy13Hok1+1xe5xEgnUZ5bkMHcEz0eurSOCFq1Fpz1BUemTKlRR182g+BUbnLnHlHNI9NsdkFijxLEGTgroFbWLNs6BXbXrFipKRr1K162sTTUraika9YsTJI2opmVJ8wsWJpR3dXUc/Rc07jisWJHILpVuanNZYsTSlp1yEY27kZrFiCRtuyeiMpXUALFiAmbeLsXixYkHke2r91Ws9xMy4+A0HolyxYuHO2162EkxmhFhcupVGPaYLXA+W5ewtu5APELFi38HVcn/X3FI9srA4+0HuuPk7f91W7WxdUcGt1PMLSxVljLU+POzBfrW1FOmxrTBaInc7eZHUlcuus8Lsj5rFi2c/bgvULyOAWLEBw6ooXOWLEGhe9aJ/OAWLElIi5YsWJH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QSEhQUExQVFhUWFRYaGBcWFBQXFRgXFBcWFhcXFBQYHCggGBolHBQVITEhJSkrLi4uFx8zODMsNygtLiwBCgoKDg0OGhAQGiwkHCQsLCwsLCwsLCwsLCwsLCwsLCwsLCwsLCwsLCwsLCwsLCwsLCwsLCwsLCwsLCwsLCwsLP/AABEIALcBEwMBIgACEQEDEQH/xAAcAAACAgMBAQAAAAAAAAAAAAAEBQMGAAECBwj/xABAEAABAwIDBQUHAgUDAgcAAAABAAIRAwQSITEFQVFhcRMigZGxBjJCocHR8FLhBxRikvEjcoIzYxUkU3OistL/xAAZAQADAQEBAAAAAAAAAAAAAAAAAQIDBAX/xAAiEQEBAAICAwACAwEAAAAAAAAAAQIRITEDEkETUSJhcQT/2gAMAwEAAhEDEQA/AKpsjZ05uynRNX2wbrulOb+0bTGAA6DOJS6uwuMnIc16bx6QXtLNBYE3vGIIU80zlDNZOSmDJ6bvuealFKPmp6bYiBmgIRbTqt9k0KZ9MnVY22KCQdmNRIO4jIg8QQm1teuAGJ2F25+WE8nt0z8jyKFZbI+ztw44ToRvQA9/a0LsYK7RSqx3Xj3TOYLXbgdYMjmqbtzYda0cO1BLR7tZozHAO+x8CrztG0gtBziADxGcT4x5qSzrOa0scA+mcjTfmIOscPTks8sNtcPJcf8AFEs74GBUIz9149x3/wCTyKZmgidsex4difZGd77Z+sf9ufeHpy0Vf2btN1I4HNcWjI03f9RkbmzqP6TmlMrOKu4TKbxNTQXJoJxa02VWh9MhzTvHoRuPIrp1ktOGO9EZork0U6dZqJ1qjQ9ic0lG6km7rZROt0aPZS6ko3Uk0dRUT6KWjmRY5iX3FXcEdtJ8d0eKWQss78dHjn2tALktUgClbTAEnT1KjW2vtoIWrghTVH8go4UVpK5WoXcLcJaPaNYtkLIS0bhYtlYs9G0sW1iA+i7s5/m6Skl2M/BdOvKlHuvGJu533UJrB8kGfp4L0ZHkUpumIbskyqU5WMt1RAa1DRS0wGjFAMagpkLSQuatt3Dx3/dIM7cgZMpD/h9yu6bC4Ztb4DCVqzkgB2YGSa0LX8zQCynRBOHfr4IqhbwUc6w7weeEDx1lSuo4RJy65ePRLZ6LbumHNYd7qjQOgOI/IfNdvsp6qar3Ax7gcIIa0aQHZlx4EwmZl2fZAD+l5B+xS2eleq2+YcMiMPWcQ/da2/7NUrwf6gw1QO7WaO+OAePjHz5p5SoNc9oniYPvS2MnD/lMpiLVLKy9qx3OY8UvNn3Wzagc7RwEVAC6m8cKg39cnBXH2f2iy7YSGlr2xibqM5gsdo5uR+qvNWza5pY9oew6tcJB+x5pRbey1Ki3DQHZnETrMknefl4KZdKyvtOZyWvseSgqWKsbaDgD2jYI3ga9QtOtZV+zP1VSpYoapZK21LNDVLNPZaVGpaIO5phjS52gH+Fa72i1jXPeQ1rRJJ3LzLb+2TXdDcqYOQ3nmUXLUVhhcqAuq2JxXVC2Llqzty4q1bM2eAMToDQJJOQA4klZ4475rfPP14hHUssDZOSVXNWeUI7bu0RVecPuDIc/6kqUZ5fI18WN7rS2twsWbVixaW0BohZC2tuOWSegyhavqGGNJ9B1O5HDYbh7z2N8SfomzaJpswNyyGfhmTzQT7edSStPxT6wvntvHQU7H/71PzP2W1N/Lcyto/Hj+h+XL9vZbiiCDmkN3YwZaYKeVHoN4lbRx0k7d7dRPzU9DabPiBCZ/wAuCuhs5rtWjyTJq3vqR+IDrIW75zTGEgyDMLobBpndHQoe72fgd2bDrvKRjLOhEcCmraoHdbJPh8yldjsgzmSYVosbINAyU5WKxlC3LHthjBJjU/n0RezNiiHVKnfdGQPug7uqO7KSjGs7hA3wsrk1xw5Vn2ppE0IgCXtGs8+HJJab6jGQIiNQSD5aJ9tezNWpE5MA/udmflCDrbJdBg7lpjZpnlLt37N2Ag1iSXOkSeE/snwoqHYFJ3YsDhBEjLkSAmzaSzyy5a4Y8AOwXJt0z7JaNJT7K9S5jIkQCDqD+ZKCtYA508j+k/maamiuHUU/YvUi7OSQRBG4+o4hD3jW02l7yGtaJJOgT+tRdIc10ECMwCCDudv3LzD28rPvS1lu8BrCQ9oMtxgkFwdr0BHMK8eUZSTtT/bf2m/mHdnTkUmnIb3H9TvoN3XSsW9HEVYa3sbVaMTSHR8MFrsuAOvTVLw9tITq7cPvwT1zurmUk1iPosbRZjfoPMngOaW7W22+sMA7tP8ASNT/ALzv6IK8uX1DLjpoNw6BRiieCWWVvEXhhJze0QCwhTPbCP2XsV1YGo5zaVEHvVahhg5N3vdyElR6tPb6W29u6o4NY0ucdABJK4uKZY4tMSNYIIB4SMirPtraVC3Z/L2JxYm/6twQQ98wcDNMLePlulVSFOR423msC6C0ApGtRIq1zCMt2d0FDFHWjxhaM5n1KvDtl5LwuFnaivTicLwMju6H7pNeWjqbi17SDz38wd4Vh2VQyLpiAB1Bn7Im+qAjDUaKjOYzHMbwuhxS6U7s1icP2Tbk5OqAcJBhYlpXtF6qFRrbitjUeP580ITUmyjaNNDNYCJAnpr5qdo01EcZKVMdRppNWOK4PIx5AJvazIz/AAa9f3SfZsuc50ZFziD4lKHVg2fTklOKbEBs4aJoG6dVllWuE4dhiLwZNUQaiHGGydzZ+qztbSE1Clic53Fzvl3R/wDVFdkBmurClDR0CJrUu7HMJ28pmPDVCjACmLY1RDWIe8pnI7vqo3tprUZkusCEc7eJyUzLmf2T0W0hprk01LQdKkLEtq0Ar0JaQNSCB1IXnex9glj6gc04XDPLOQcoPiV6NtOQzLKfTUj5JNciGz9PyVrhlqMPJjyoHtbtEWzIpCavwk/DOQceeeQ5Dx8sq2535neeZ1XoPtBbF1Wpv77vXTw08EmZseTv6ASVv6scc9Ki23zUjmYRJyAVyqbIbS1bidz0b14lKL+yxPhx3ZbhnwG5Hqr8m7yrdOvhcHFjX8GvxYd47waROe6Y4grq/wBoVa5b2ry7CAGgBrWNHBrGgNb4BMLnZ26MwT88/WVG3ZpWXpW88uJYG5ea0KKdM2ceCKp7KPBV+NN80V3sCFqoYMDxTbaL2MEN7zuO5vXnySyypy4k/CC4+H7kKbNXUXjlubrulQ5EngBKKFi/KcLeTqjGnyJU5pkNj4RrGUk8T9FJs62BBOERuy84VzFlc/q27EJ7EB5binOHA5aCYXO0AZ3iVXw5zPdOXA5+qkobaqMy3fpPeaerXZLTbD1FOGe9Yum7ZoHN1LPfFRwHgC0x5rEbGquQKmpnPw9T+yGYUTQdmdd3p+6RD6ABzEI+kEBSAPAoltvMmTnGvKfv8lNVBdUhrHO4NJ+SX7JtcIy04FEXjC2k6TOIgebvsY8F3szIKfh/TW0Byy3/ACTOm3MIC2pGZnKQmdIeiyyb4xIxkre0P+m4cYb5kBSUBv4KG/PuDi6f7QfqQo+tPjqg3JcufNRo3DM+Gf2U1MZIIhxe8gHLhrGW7foiCiqt0Tpl4ri4vQS0gZcOvohmtnRh6wR6wubi1wD3gczInSdyeoVyowXLXEAZGdV3c02TO46xx4pc3vENaMzzCluqRY6DnkM0aG+BLGsxNDZk9fyVMDDi0uMhA2omo2OOeW7etXDA15A0lGhvgZcU+0lmLmDExHECEHU2ISHBz9xAwiPE8ei6trgsdrkdfuiK18ZhvzEH5o5nQ/je1Of7HOxZubHET6Qm1r7MUWNIg4j8cDLoE1dVMxxhR/zTvwK7nlUTDCKxf+yjjmA1w6j0KRXPsq52XZE9AfovQ692AA0Axvn0CiN2P0x0PWPVVM8kXx4vL7/2TeNWEdUL/wCBhvvQF6+4NeIIkQPzkq1trYBJlmYPmOqvHyb7Rl49dPPanZs0YXeMBL7y7e5uFrQwcRJPmrhd7BcNRHVAVNj9PMLTcZ9KE7Z0nRF7G2NL3DCTiEQNSN8K01rENziekJl7P2ZA7VzYgeunyS1Fe96VvaGymWoxOaajQGgF0DvHQPaMgYGqXUdrF89xrYMZL0x9qx1MNcBOHvYswcRJLXA+82T4clU732fp0pwjACZzJczwfq0cneaJSV91yDqAo3UWv01RF7s5wGmXEZjzGSh2dbS8A6JhAbDksVup0WEDvDzCxHA9qntahKPtyfmdOvBK7R8JhbVDAyQmGlGoOP50R1CsOISym6UTSot5/vn9yoq4J2m+WsHF0+QP3CnsBkEtvveYODSf7j+xTKzOXglejnZ7bo5oSywc46xuTNpWGToxFUxAQly6agHBp/8AkR9kVOQS5tTFWfygeSmLyHtUlizN54kDyH7rlqntBDeslKqnYeufVL9o2uE4hmCST45ou7rDj47vNL9q3IcQQ8Yev2lVjtGdmkWOYjVEXRcIxyMt/Ln4lAio39QnqR6qV4cQDixdDijyV6Z7EMrFhBafnMrdcQ9w0zQpbG9T3FQkg8QIHCMktHvhLZ1QKgmCDl575Ul9WDnmN2U8YQtKoGyHNEHUjUdFlwQ0w0z6Ja5PfCWk4TJnJRF4z/z81lvWAMumd2Qjr1UdVwkkaHjqnot8OjTLgTIy3KCoToGldUySYAnl9Vx1VJruk1wABy5fdE0KkyEHTqAmMUaRwkoy2t3AyY375lKnEV5bB4gpFd7HO6CrNUCFqhPHKwssZVPrbJd+nyTm4tMIp0twDZ9XfVH0qcvb19Fu5dL/AD/PmquW0THSrbdpOfUbEgHMxlkc4+iQ39Yg90lvp5FXDaRBJVY2hbzJWmLPLtV76SZEA8W90+K6s7SuQSHwP6ocpK9HNOLWjDGjjn4BWnZZVY5pgvzEaMZGnRYl9899So9zT3ZIH/Hu/RYkejukckxoPhKKLvVG0380Ea06/I/L7o2jcid/l4SldFyNogcB+f4Spx3XfNU8sI8hP1Tiwcq5RfL3H+o/LL6J3a1oAyn/ABKnKKxqxWrkdSMlKrGpLZ0yR9u9YZR0Y0eX5pLsd043fre4+EmEVcXBghoknLkJ3qC0pYABwCJODt3TV9WAtsxOGZhoGg3oO3OKS73R8+XRGOrZZKbFy7C3eEGMpjfmfmiLk90cOXRLbk/6knlu3Jhd2TXDKW5j3TCd+JnO0HZtyjMzoiNp2rXFvdbOeemnMdVDb7PcCIquyzzEqW5o1chiYeoP0S+9nrjoH/IGQMWp+LvD594ea5u6cQHd0jQzLT0O49Udb0qgM4WmP6j6ELV4XnWmc8si05cwU98l68Aqdm95ALslq4tC093PqpaNXs3ZTG8FpEA8CdR6Ih5BJJMZ5cP8p7pamgdnbOc/vQA3PTXkor2mQ6QJ48jyTW0HvRmMhKHNMuJzGuiW+RceCllYh43Hd1hc1c3HF804oN94kZg+nBCV6OIzCqVFx4AU6hmG5kZ8Y5p9RdLQTrGfVB2duA1xA188oRNs7Ly+yWV2rGaZUQtUIqohaiIdRW47x6FAU63aVXBujBBPPMkT5Ke5e7CWs952U7mjeSo6FNtJmFv7knUnn91cZ0sv9SkN49Or5yr98VrixyBMpBzlNtZ/Z0nuGpGFvU5KGg7NCbarYnsbubLvHQfVUkHRp4WgcAsWyViYSU3oqk/mlgJRNJ6AbU6xCOtrg7xECUoo1EVUrQx3Q/PJIJtnv/OuasNm/JVexenNG7AMZzIGn5xSsOLLbVMipWXOLJunHj0SdtY4AP1Ek9EdbOgLKxrKaUjCj2oKhpk0cJeMw1xgOG8Ytx5qKnVRDKileyun7RNdTc2DTrtABpPycC7IEfqE7xkn+z3EBoJkxrzVW9uKVM0BVcIfTcCx7ffaZ3Hhy0Uvsx7RCqGtqwKsZEZNqD9TPtuTuO5uFMtZaqx7SbJEfmiY1HQ3yQDmlzwem7LxRDsXBp8Y+iyrafRVucpWq7xIUVOoQPcI6EFcvqtnvSOoMJaVvgY3RD1qkmAu21wdCPNRZNkpQWpWHKDnxSzsXY8LX4cjuBmIj5EDwU7ntaRORPNLNlXZrXlXCZp0G4C7caj4c5o44QG/3K5EW71DijbVWj32nq2PRA1mVf0sPiR6pziVR9ufaN1jauqtAL5DWToHHeeMRKWO7TykkO6XaNZBpEdHA+OSX1bkj4ag/wCOXzXzpfe1t7UqF7rqvindVe0Do1pAHkvV/wCEntnVvC63uXYqlNuNj/ie0EAh0akEjPfPKVetFcbpfqFYYBrmN/NcWVeXEcieUT90TUfDXeKGsmRicdTA8v8AKSfoioUJXeACSpqjkAX43T8LTlzdx8E5CyrWmup/IQt2/gsuas1AOAk+KHuHq5GdoC6SK9bwnz+6dXBSW9K1jKgWGClW1Xf69M7oM/nimhSzavv0z/V6piN4VtRlgWJkhp1+KJpuCVsciab0Ga0z+ZKSvU7vUj7/AEQFKourmrp+fmqCMLR+mvkndN0A7slWretx0Ca0LgObloQlQf0KkxwAHzzRlKskdrWIIB3ifLKPRGUrwEmDoYPUaqbFSnlOoiWVEkZXPFF0a6ixcyCe147SmKX6vwIaw2e00mMdqyIO8EbwtbUrzcBvBv56pjTGQVdRPdM7S8q04Du+3jv/AHTShtNh3weBySOyrGXcBA8d/wBEcC06hZZSNccqdtrc1IKir/8ALD4SR0JHoo6lGr8NYj5+qn0X739LG6DqAhLh9GkC5xawDeXQB5lVO82ddPn/AM7UaDuaGDyMSk117KUGA1Krn1njPFWe5wHODkqmH9lfJ/RvfbTqbRf2NjIpg9+6IhjRwpD43c9Fa9jbEZa0m0qTngCSSSCXOObnO4klC+zlMMoiN6a9qpyvydKxk7vbvA79U9QqX/FPY1a5snYQHmm4PwtBxEQQYG/iriaq5NVTLq7VZLHyPVpkGF6j/BLYtRtWpdua4Uww02GPec4tLiOQDdeJW7HZNvce0Fek6kw0WB7sAENlrWDQf1OmF7A0gAAAADQDIDoFpeC3bA1erJy471I3IALVWDnmon1Ekorlxd3G6nU8BvXNQBogLppiTvP00QVetmnEWllethrkHRwy5wB6EfNbrPXO06AqtwzBGbXDVp4quv2vUouwXLYG6o2YPDr8jyWsjKmld6VXRRX8w14lpDhxBS+u5VEUM8pRtZ2bOTwmdVyTbUd8iPVUc7FErahdVHFbQCtrlMx6Ca5duqZJL0KN2fh8/sFqpcHiSfzchqB38fQaLotIIcMxEHkeKBoZb3JGsnyTexvJIG5VntQCmlhWGfEZ/nyQmxZKN0KggGCOOo8OC12UumSx8kzrqIkTp+yBuaeWNphzc/DQyjaFbG0GNQhJha3FUe9DhA92ASYEnznzCJp3Li9phwAkRuOLeRwEfMJaxp+FxHUSp2Cp+tv9plLR7cuqF1fEef0TkXEAbyTAG8k6BIrmQ/LVG2E4sTjnu4DoiwRZbYYWgb9/U5lEByWMuFM2us7Gko8OW8XNL23Ek96I6KUVOfolo9iSeJQO1MLqbhrIjrK1Uq5SdIzLjGSUXG0mudRwuGDtRiJyEAE6ndIGfJORNqx7R21RsLdr6zsLQAABm5xjRo3lU6l/GS3L4NCqGT70sJ6lsqo/xg2kal0xocDTbTBbBkS4mTl0CoAKzyuq6sMNzb6r2ZtancU21aLw9jhkR6EbjyRXarxr+Du1uyp3YeYpMDH56AnEDHXCEm9qP4jXFwXspns6RyAGToB1LgjU1tOrv1i0/wANX9rtTaFf/eAf/cqkj5U16gaq+afZf2nq2VU1KeciHMJhrxnGLpMhe7ez+3qd5QbWp5A5Fp1a4atP5wT4ozlxPHVFqnVyJQj6yFp3HdHMJ6Zew2vVS+tVCir3KCqVlciLknqVghbgtcCDmOBzHkh61ZAVq5VaRstu9lNkmk91I/05t8WnXog3G5b/AOnUHEEtd4jRM6lZC1KiobLn3VX4qRH/ACkfIIS8BwydZTCpU3IC+OoTEdts/wCt3msWMqZDotIBKHLuckMHLtr1DbSalURVOrCBLZzGR+RWB5GoPqEbKwyGE6tCnpPA0AHRKm3XMKUXM6Z9AntNxpyy7gHmCPNF2deGtHJI6DSfeyHDeepRzaqpFh3TukdZ18TgOKrjKyIp3RaQQgjraLwKpHD1XNC6MwlH8ySSTqpad4PFILFSuCpmXJVdp3RBn8zRA2gRMxojQ2d0bsxprn5qdt0d3qktK5aRqQfFdC5gpaPYP2rv3lzac905mN+cQfJJfbGt2doxg+J4HkCSnG06ZqPY6MmmOcaqv+21J720QGktaHEkAxJga+HzReuFYa9ptTZxCD4Ln+TduEqz+yvs26q8Oe0ikNScp5N4r1Ok5rRDQAOQCy9N9ui+b1usXjlptk07N9uxgGJ+Ko+TicIIAI3DRIIJVr9t9mNt7kuZGCpmWj4SfeHTeFXX1mCcLTBO85qMp8rXx37J2FIheofwerkU7gTljYR1IIPoF5/Y7OdcPayjm47iQCBxPJXI+xVSiGvt65FQDPMsk78Lhu5FGGN3v4Xmzxs1e3pzrgak+aXW+0GOLmte10EnJwORz3cMx4Lybbm2bs/6Vd0ls7gPPDkTzSGhdPY4PY4tcDIIOYV3KRjj4blzt7rXr5oatVSXZO1O3osefeIz/wBwyPopKtwtY57xdNX1+0Owl8HqRrlrpxQ38y7kehy13Hok1+1xe5xEgnUZ5bkMHcEz0eurSOCFq1Fpz1BUemTKlRR182g+BUbnLnHlHNI9NsdkFijxLEGTgroFbWLNs6BXbXrFipKRr1K162sTTUraika9YsTJI2opmVJ8wsWJpR3dXUc/Rc07jisWJHILpVuanNZYsTSlp1yEY27kZrFiCRtuyeiMpXUALFiAmbeLsXixYkHke2r91Ws9xMy4+A0HolyxYuHO2162EkxmhFhcupVGPaYLXA+W5ewtu5APELFi38HVcn/X3FI9srA4+0HuuPk7f91W7WxdUcGt1PMLSxVljLU+POzBfrW1FOmxrTBaInc7eZHUlcuus8Lsj5rFi2c/bgvULyOAWLEBw6ooXOWLEGhe9aJ/OAWLElIi5YsWJH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7744242" y="3663077"/>
            <a:ext cx="3978595" cy="2585323"/>
          </a:xfrm>
          <a:prstGeom prst="rect">
            <a:avLst/>
          </a:prstGeom>
          <a:solidFill>
            <a:schemeClr val="bg1"/>
          </a:solidFill>
          <a:ln>
            <a:solidFill>
              <a:srgbClr val="002060"/>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mj-lt"/>
              </a:rPr>
              <a:t>Highlights:</a:t>
            </a:r>
          </a:p>
          <a:p>
            <a:pPr>
              <a:buFont typeface="Wingdings" pitchFamily="2" charset="2"/>
              <a:buChar char="ü"/>
            </a:pPr>
            <a:r>
              <a:rPr lang="en-US" dirty="0">
                <a:latin typeface="+mj-lt"/>
              </a:rPr>
              <a:t> GMP facility designed for tablets &amp; capsules</a:t>
            </a:r>
          </a:p>
          <a:p>
            <a:pPr>
              <a:buFont typeface="Wingdings" pitchFamily="2" charset="2"/>
              <a:buChar char="ü"/>
            </a:pPr>
            <a:endParaRPr lang="en-US" dirty="0">
              <a:latin typeface="+mj-lt"/>
            </a:endParaRPr>
          </a:p>
          <a:p>
            <a:r>
              <a:rPr lang="en-US" b="1" u="sng" dirty="0">
                <a:latin typeface="+mj-lt"/>
              </a:rPr>
              <a:t>Capacity:</a:t>
            </a:r>
          </a:p>
          <a:p>
            <a:pPr marL="285750" indent="-285750">
              <a:buFont typeface="Wingdings" panose="05000000000000000000" pitchFamily="2" charset="2"/>
              <a:buChar char="ü"/>
            </a:pPr>
            <a:r>
              <a:rPr lang="en-US" dirty="0">
                <a:latin typeface="+mj-lt"/>
              </a:rPr>
              <a:t>Oral solids: 400,000,000 tabs/annum</a:t>
            </a:r>
          </a:p>
          <a:p>
            <a:pPr>
              <a:buFont typeface="Wingdings" pitchFamily="2" charset="2"/>
              <a:buChar char="ü"/>
            </a:pPr>
            <a:r>
              <a:rPr lang="en-US" dirty="0">
                <a:latin typeface="+mj-lt"/>
              </a:rPr>
              <a:t>  Packaging – 2 Blister packing lines</a:t>
            </a:r>
          </a:p>
          <a:p>
            <a:pPr>
              <a:buFont typeface="Wingdings" pitchFamily="2" charset="2"/>
              <a:buChar char="ü"/>
            </a:pPr>
            <a:r>
              <a:rPr lang="en-US" dirty="0">
                <a:latin typeface="+mj-lt"/>
              </a:rPr>
              <a:t>  R&amp;D and GMP facilities in the same location</a:t>
            </a:r>
          </a:p>
        </p:txBody>
      </p:sp>
      <p:pic>
        <p:nvPicPr>
          <p:cNvPr id="12" name="Picture 11" descr="image002"/>
          <p:cNvPicPr>
            <a:picLocks noChangeAspect="1" noChangeArrowheads="1"/>
          </p:cNvPicPr>
          <p:nvPr/>
        </p:nvPicPr>
        <p:blipFill rotWithShape="1">
          <a:blip r:embed="rId13">
            <a:extLst>
              <a:ext uri="{28A0092B-C50C-407E-A947-70E740481C1C}">
                <a14:useLocalDpi xmlns:a14="http://schemas.microsoft.com/office/drawing/2010/main" val="0"/>
              </a:ext>
            </a:extLst>
          </a:blip>
          <a:srcRect l="4703" r="1183" b="6802"/>
          <a:stretch/>
        </p:blipFill>
        <p:spPr bwMode="auto">
          <a:xfrm>
            <a:off x="7756204" y="990600"/>
            <a:ext cx="3978595" cy="236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10200" y="2847377"/>
            <a:ext cx="2180910" cy="1906296"/>
          </a:xfrm>
          <a:prstGeom prst="rect">
            <a:avLst/>
          </a:prstGeom>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48750" y="4533252"/>
            <a:ext cx="1967760" cy="1906296"/>
          </a:xfrm>
          <a:prstGeom prst="rect">
            <a:avLst/>
          </a:prstGeom>
        </p:spPr>
      </p:pic>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76825" y="1190935"/>
            <a:ext cx="1849191" cy="1610811"/>
          </a:xfrm>
          <a:prstGeom prst="rect">
            <a:avLst/>
          </a:prstGeom>
        </p:spPr>
      </p:pic>
    </p:spTree>
  </p:cSld>
  <p:clrMapOvr>
    <a:masterClrMapping/>
  </p:clrMapOvr>
</p:sld>
</file>

<file path=ppt/theme/theme1.xml><?xml version="1.0" encoding="utf-8"?>
<a:theme xmlns:a="http://schemas.openxmlformats.org/drawingml/2006/main" name="Dropl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19157</TotalTime>
  <Words>1325</Words>
  <Application>Microsoft Office PowerPoint</Application>
  <PresentationFormat>Widescreen</PresentationFormat>
  <Paragraphs>274</Paragraphs>
  <Slides>15</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15</vt:i4>
      </vt:variant>
      <vt:variant>
        <vt:lpstr>Custom Shows</vt:lpstr>
      </vt:variant>
      <vt:variant>
        <vt:i4>1</vt:i4>
      </vt:variant>
    </vt:vector>
  </HeadingPairs>
  <TitlesOfParts>
    <vt:vector size="25" baseType="lpstr">
      <vt:lpstr>Andalus</vt:lpstr>
      <vt:lpstr>Arial</vt:lpstr>
      <vt:lpstr>Calibri</vt:lpstr>
      <vt:lpstr>Times New Roman</vt:lpstr>
      <vt:lpstr>Tw Cen MT</vt:lpstr>
      <vt:lpstr>Verdana</vt:lpstr>
      <vt:lpstr>Wingdings</vt:lpstr>
      <vt:lpstr>Wingdings 2</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dc:title>
  <dc:creator>sharami1</dc:creator>
  <cp:lastModifiedBy>Siya Kunde</cp:lastModifiedBy>
  <cp:revision>1358</cp:revision>
  <dcterms:created xsi:type="dcterms:W3CDTF">2011-03-31T07:15:28Z</dcterms:created>
  <dcterms:modified xsi:type="dcterms:W3CDTF">2022-07-18T10:10:11Z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